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9" r:id="rId5"/>
    <p:sldMasterId id="2147483686" r:id="rId6"/>
    <p:sldMasterId id="214748370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Fredoka"/>
      <p:regular r:id="rId28"/>
      <p:bold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Unbounded Medium"/>
      <p:regular r:id="rId34"/>
      <p:bold r:id="rId35"/>
    </p:embeddedFont>
    <p:embeddedFont>
      <p:font typeface="Montserrat"/>
      <p:regular r:id="rId36"/>
      <p:bold r:id="rId37"/>
      <p:italic r:id="rId38"/>
      <p:boldItalic r:id="rId39"/>
    </p:embeddedFont>
    <p:embeddedFont>
      <p:font typeface="Montserrat Black"/>
      <p:bold r:id="rId40"/>
      <p:boldItalic r:id="rId41"/>
    </p:embeddedFont>
    <p:embeddedFont>
      <p:font typeface="Montserrat ExtraBold"/>
      <p:bold r:id="rId42"/>
      <p:boldItalic r:id="rId43"/>
    </p:embeddedFont>
    <p:embeddedFont>
      <p:font typeface="Unbounded Light"/>
      <p:regular r:id="rId44"/>
      <p:bold r:id="rId45"/>
    </p:embeddedFont>
    <p:embeddedFont>
      <p:font typeface="Unbounded"/>
      <p:regular r:id="rId46"/>
      <p:bold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385">
          <p15:clr>
            <a:srgbClr val="A4A3A4"/>
          </p15:clr>
        </p15:guide>
        <p15:guide id="3" pos="2880">
          <p15:clr>
            <a:srgbClr val="A4A3A4"/>
          </p15:clr>
        </p15:guide>
        <p15:guide id="4" pos="5375">
          <p15:clr>
            <a:srgbClr val="A4A3A4"/>
          </p15:clr>
        </p15:guide>
        <p15:guide id="5" pos="3742">
          <p15:clr>
            <a:srgbClr val="A4A3A4"/>
          </p15:clr>
        </p15:guide>
      </p15:sldGuideLst>
    </p:ext>
    <p:ext uri="GoogleSlidesCustomDataVersion2">
      <go:slidesCustomData xmlns:go="http://customooxmlschemas.google.com/" r:id="rId48" roundtripDataSignature="AMtx7mi9sdSUnPwhWfAJRP5u3cXrgEI6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385"/>
        <p:guide pos="2880"/>
        <p:guide pos="5375"/>
        <p:guide pos="374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Black-bold.fntdata"/><Relationship Id="rId20" Type="http://schemas.openxmlformats.org/officeDocument/2006/relationships/slide" Target="slides/slide12.xml"/><Relationship Id="rId42" Type="http://schemas.openxmlformats.org/officeDocument/2006/relationships/font" Target="fonts/MontserratExtraBold-bold.fntdata"/><Relationship Id="rId41" Type="http://schemas.openxmlformats.org/officeDocument/2006/relationships/font" Target="fonts/MontserratBlack-boldItalic.fntdata"/><Relationship Id="rId22" Type="http://schemas.openxmlformats.org/officeDocument/2006/relationships/slide" Target="slides/slide14.xml"/><Relationship Id="rId44" Type="http://schemas.openxmlformats.org/officeDocument/2006/relationships/font" Target="fonts/UnboundedLight-regular.fntdata"/><Relationship Id="rId21" Type="http://schemas.openxmlformats.org/officeDocument/2006/relationships/slide" Target="slides/slide13.xml"/><Relationship Id="rId43" Type="http://schemas.openxmlformats.org/officeDocument/2006/relationships/font" Target="fonts/MontserratExtraBold-boldItalic.fntdata"/><Relationship Id="rId24" Type="http://schemas.openxmlformats.org/officeDocument/2006/relationships/font" Target="fonts/Raleway-regular.fntdata"/><Relationship Id="rId46" Type="http://schemas.openxmlformats.org/officeDocument/2006/relationships/font" Target="fonts/Unbounded-regular.fntdata"/><Relationship Id="rId23" Type="http://schemas.openxmlformats.org/officeDocument/2006/relationships/slide" Target="slides/slide15.xml"/><Relationship Id="rId45" Type="http://schemas.openxmlformats.org/officeDocument/2006/relationships/font" Target="fonts/Unbounded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font" Target="fonts/Raleway-italic.fntdata"/><Relationship Id="rId48" Type="http://customschemas.google.com/relationships/presentationmetadata" Target="metadata"/><Relationship Id="rId25" Type="http://schemas.openxmlformats.org/officeDocument/2006/relationships/font" Target="fonts/Raleway-bold.fntdata"/><Relationship Id="rId47" Type="http://schemas.openxmlformats.org/officeDocument/2006/relationships/font" Target="fonts/Unbounded-bold.fntdata"/><Relationship Id="rId28" Type="http://schemas.openxmlformats.org/officeDocument/2006/relationships/font" Target="fonts/Fredoka-regular.fntdata"/><Relationship Id="rId27" Type="http://schemas.openxmlformats.org/officeDocument/2006/relationships/font" Target="fonts/Raleway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Fredoka-bold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3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2.xml"/><Relationship Id="rId32" Type="http://schemas.openxmlformats.org/officeDocument/2006/relationships/font" Target="fonts/Roboto-italic.fntdata"/><Relationship Id="rId13" Type="http://schemas.openxmlformats.org/officeDocument/2006/relationships/slide" Target="slides/slide5.xml"/><Relationship Id="rId35" Type="http://schemas.openxmlformats.org/officeDocument/2006/relationships/font" Target="fonts/UnboundedMedium-bold.fntdata"/><Relationship Id="rId12" Type="http://schemas.openxmlformats.org/officeDocument/2006/relationships/slide" Target="slides/slide4.xml"/><Relationship Id="rId34" Type="http://schemas.openxmlformats.org/officeDocument/2006/relationships/font" Target="fonts/UnboundedMedium-regular.fntdata"/><Relationship Id="rId15" Type="http://schemas.openxmlformats.org/officeDocument/2006/relationships/slide" Target="slides/slide7.xml"/><Relationship Id="rId37" Type="http://schemas.openxmlformats.org/officeDocument/2006/relationships/font" Target="fonts/Montserrat-bold.fntdata"/><Relationship Id="rId14" Type="http://schemas.openxmlformats.org/officeDocument/2006/relationships/slide" Target="slides/slide6.xml"/><Relationship Id="rId36" Type="http://schemas.openxmlformats.org/officeDocument/2006/relationships/font" Target="fonts/Montserrat-regular.fntdata"/><Relationship Id="rId17" Type="http://schemas.openxmlformats.org/officeDocument/2006/relationships/slide" Target="slides/slide9.xml"/><Relationship Id="rId39" Type="http://schemas.openxmlformats.org/officeDocument/2006/relationships/font" Target="fonts/Montserrat-boldItalic.fntdata"/><Relationship Id="rId16" Type="http://schemas.openxmlformats.org/officeDocument/2006/relationships/slide" Target="slides/slide8.xml"/><Relationship Id="rId38" Type="http://schemas.openxmlformats.org/officeDocument/2006/relationships/font" Target="fonts/Montserrat-italic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u.wikipedia.org/wiki/%D0%9C%D0%B8%D0%BE%D0%B7%D0%B8%D0%BD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1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1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1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8" name="Google Shape;508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ru-RU">
                <a:solidFill>
                  <a:srgbClr val="BBBCBE"/>
                </a:solidFill>
                <a:latin typeface="Roboto"/>
                <a:ea typeface="Roboto"/>
                <a:cs typeface="Roboto"/>
                <a:sym typeface="Roboto"/>
              </a:rPr>
              <a:t>Говорят, что Счастье — это большой труд. И достаточно посмотреть на «молекулярный мотор» — </a:t>
            </a:r>
            <a:r>
              <a:rPr b="0" i="0" lang="ru-RU" u="sng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белок миозина</a:t>
            </a:r>
            <a:r>
              <a:rPr b="0" i="0" lang="ru-RU">
                <a:solidFill>
                  <a:srgbClr val="BBBCBE"/>
                </a:solidFill>
                <a:latin typeface="Roboto"/>
                <a:ea typeface="Roboto"/>
                <a:cs typeface="Roboto"/>
                <a:sym typeface="Roboto"/>
              </a:rPr>
              <a:t>, который доставляет эндорфин до коры головного мозга, чтобы убедиться, насколько это непростой путь и сколько шагов приходится делать этому симпатичному и независимому «человечку», чтобы мы почувствовали себя счастливыми :-)</a:t>
            </a:r>
            <a:endParaRPr/>
          </a:p>
        </p:txBody>
      </p:sp>
      <p:sp>
        <p:nvSpPr>
          <p:cNvPr id="520" name="Google Shape;520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7"/>
          <p:cNvSpPr txBox="1"/>
          <p:nvPr>
            <p:ph type="title"/>
          </p:nvPr>
        </p:nvSpPr>
        <p:spPr>
          <a:xfrm>
            <a:off x="3416563" y="1955400"/>
            <a:ext cx="3210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" name="Google Shape;9;p17"/>
          <p:cNvSpPr txBox="1"/>
          <p:nvPr>
            <p:ph idx="1" type="subTitle"/>
          </p:nvPr>
        </p:nvSpPr>
        <p:spPr>
          <a:xfrm>
            <a:off x="2199900" y="2797200"/>
            <a:ext cx="4744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2" type="title"/>
          </p:nvPr>
        </p:nvSpPr>
        <p:spPr>
          <a:xfrm>
            <a:off x="2516538" y="1955400"/>
            <a:ext cx="940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5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1" name="Google Shape;11;p17"/>
          <p:cNvSpPr/>
          <p:nvPr/>
        </p:nvSpPr>
        <p:spPr>
          <a:xfrm>
            <a:off x="1475656" y="-452586"/>
            <a:ext cx="6192688" cy="61926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Пользовательский макет">
  <p:cSld name="6_Пользовательский макет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>
            <a:off x="2870073" y="1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/>
          <p:nvPr>
            <p:ph idx="2" type="pic"/>
          </p:nvPr>
        </p:nvSpPr>
        <p:spPr>
          <a:xfrm>
            <a:off x="597694" y="1370683"/>
            <a:ext cx="7948613" cy="3406379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1" name="Google Shape;81;p36"/>
          <p:cNvCxnSpPr/>
          <p:nvPr/>
        </p:nvCxnSpPr>
        <p:spPr>
          <a:xfrm>
            <a:off x="428142" y="-291703"/>
            <a:ext cx="0" cy="2571750"/>
          </a:xfrm>
          <a:prstGeom prst="straightConnector1">
            <a:avLst/>
          </a:prstGeom>
          <a:noFill/>
          <a:ln cap="flat" cmpd="sng" w="28575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36"/>
          <p:cNvCxnSpPr/>
          <p:nvPr/>
        </p:nvCxnSpPr>
        <p:spPr>
          <a:xfrm>
            <a:off x="8715858" y="3857625"/>
            <a:ext cx="0" cy="2571750"/>
          </a:xfrm>
          <a:prstGeom prst="straightConnector1">
            <a:avLst/>
          </a:prstGeom>
          <a:noFill/>
          <a:ln cap="flat" cmpd="sng" w="28575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 and body 3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7"/>
          <p:cNvSpPr/>
          <p:nvPr/>
        </p:nvSpPr>
        <p:spPr>
          <a:xfrm rot="277656">
            <a:off x="4463155" y="-2574249"/>
            <a:ext cx="10832132" cy="10461846"/>
          </a:xfrm>
          <a:custGeom>
            <a:rect b="b" l="l" r="r" t="t"/>
            <a:pathLst>
              <a:path extrusionOk="0" h="148515" w="154472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rgbClr val="40BA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7"/>
          <p:cNvSpPr txBox="1"/>
          <p:nvPr>
            <p:ph type="title"/>
          </p:nvPr>
        </p:nvSpPr>
        <p:spPr>
          <a:xfrm>
            <a:off x="729947" y="1423500"/>
            <a:ext cx="30678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40BAD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6" name="Google Shape;86;p37"/>
          <p:cNvSpPr txBox="1"/>
          <p:nvPr>
            <p:ph idx="1" type="subTitle"/>
          </p:nvPr>
        </p:nvSpPr>
        <p:spPr>
          <a:xfrm>
            <a:off x="723900" y="2885700"/>
            <a:ext cx="3067800" cy="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37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7"/>
          <p:cNvSpPr/>
          <p:nvPr/>
        </p:nvSpPr>
        <p:spPr>
          <a:xfrm>
            <a:off x="298800" y="805525"/>
            <a:ext cx="94200" cy="94200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Пользовательский макет">
  <p:cSld name="7_Пользовательский макет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8"/>
          <p:cNvSpPr/>
          <p:nvPr/>
        </p:nvSpPr>
        <p:spPr>
          <a:xfrm>
            <a:off x="4333010" y="4327823"/>
            <a:ext cx="996399" cy="996399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8"/>
          <p:cNvSpPr txBox="1"/>
          <p:nvPr>
            <p:ph type="title"/>
          </p:nvPr>
        </p:nvSpPr>
        <p:spPr>
          <a:xfrm>
            <a:off x="604799" y="317478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8"/>
          <p:cNvSpPr txBox="1"/>
          <p:nvPr>
            <p:ph idx="1" type="body"/>
          </p:nvPr>
        </p:nvSpPr>
        <p:spPr>
          <a:xfrm>
            <a:off x="604799" y="1660301"/>
            <a:ext cx="3453890" cy="3021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38"/>
          <p:cNvSpPr/>
          <p:nvPr>
            <p:ph idx="2" type="pic"/>
          </p:nvPr>
        </p:nvSpPr>
        <p:spPr>
          <a:xfrm>
            <a:off x="4919642" y="317478"/>
            <a:ext cx="3945882" cy="4427164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8"/>
          <p:cNvSpPr/>
          <p:nvPr/>
        </p:nvSpPr>
        <p:spPr>
          <a:xfrm>
            <a:off x="4345676" y="3631740"/>
            <a:ext cx="236944" cy="216024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" name="Google Shape;95;p38"/>
          <p:cNvCxnSpPr/>
          <p:nvPr/>
        </p:nvCxnSpPr>
        <p:spPr>
          <a:xfrm>
            <a:off x="0" y="236912"/>
            <a:ext cx="4008653" cy="0"/>
          </a:xfrm>
          <a:prstGeom prst="straightConnector1">
            <a:avLst/>
          </a:prstGeom>
          <a:noFill/>
          <a:ln cap="flat" cmpd="sng" w="28575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Пользовательский макет">
  <p:cSld name="5_Пользовательский макет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9"/>
          <p:cNvSpPr txBox="1"/>
          <p:nvPr>
            <p:ph type="title"/>
          </p:nvPr>
        </p:nvSpPr>
        <p:spPr>
          <a:xfrm>
            <a:off x="549550" y="421053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0BAD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9"/>
          <p:cNvSpPr/>
          <p:nvPr/>
        </p:nvSpPr>
        <p:spPr>
          <a:xfrm>
            <a:off x="4155948" y="-604924"/>
            <a:ext cx="7236804" cy="6995306"/>
          </a:xfrm>
          <a:prstGeom prst="ellipse">
            <a:avLst/>
          </a:prstGeom>
          <a:noFill/>
          <a:ln cap="flat" cmpd="sng" w="25400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9"/>
          <p:cNvSpPr/>
          <p:nvPr>
            <p:ph idx="2" type="pic"/>
          </p:nvPr>
        </p:nvSpPr>
        <p:spPr>
          <a:xfrm>
            <a:off x="5360548" y="421052"/>
            <a:ext cx="5461376" cy="4813935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39"/>
          <p:cNvSpPr txBox="1"/>
          <p:nvPr>
            <p:ph idx="1" type="body"/>
          </p:nvPr>
        </p:nvSpPr>
        <p:spPr>
          <a:xfrm>
            <a:off x="579577" y="2023110"/>
            <a:ext cx="3373827" cy="21506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One column text 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0"/>
          <p:cNvSpPr txBox="1"/>
          <p:nvPr>
            <p:ph type="title"/>
          </p:nvPr>
        </p:nvSpPr>
        <p:spPr>
          <a:xfrm>
            <a:off x="4078375" y="1169350"/>
            <a:ext cx="4634700" cy="22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50">
                <a:solidFill>
                  <a:srgbClr val="40BAD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p40"/>
          <p:cNvSpPr txBox="1"/>
          <p:nvPr>
            <p:ph idx="1" type="subTitle"/>
          </p:nvPr>
        </p:nvSpPr>
        <p:spPr>
          <a:xfrm>
            <a:off x="4078375" y="3419050"/>
            <a:ext cx="32037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1"/>
          <p:cNvSpPr txBox="1"/>
          <p:nvPr>
            <p:ph type="title"/>
          </p:nvPr>
        </p:nvSpPr>
        <p:spPr>
          <a:xfrm>
            <a:off x="573250" y="-742880"/>
            <a:ext cx="5486400" cy="2441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4425">
                <a:solidFill>
                  <a:srgbClr val="40BAD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1"/>
          <p:cNvSpPr txBox="1"/>
          <p:nvPr>
            <p:ph idx="1" type="body"/>
          </p:nvPr>
        </p:nvSpPr>
        <p:spPr>
          <a:xfrm>
            <a:off x="879326" y="3943350"/>
            <a:ext cx="5486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07" name="Google Shape;107;p41"/>
          <p:cNvGrpSpPr/>
          <p:nvPr/>
        </p:nvGrpSpPr>
        <p:grpSpPr>
          <a:xfrm>
            <a:off x="1776314" y="2177887"/>
            <a:ext cx="5591372" cy="787727"/>
            <a:chOff x="1502255" y="2128037"/>
            <a:chExt cx="6213043" cy="875310"/>
          </a:xfrm>
        </p:grpSpPr>
        <p:grpSp>
          <p:nvGrpSpPr>
            <p:cNvPr id="108" name="Google Shape;108;p41"/>
            <p:cNvGrpSpPr/>
            <p:nvPr/>
          </p:nvGrpSpPr>
          <p:grpSpPr>
            <a:xfrm>
              <a:off x="1502255" y="2128037"/>
              <a:ext cx="6213043" cy="875310"/>
              <a:chOff x="1337361" y="2182444"/>
              <a:chExt cx="5526670" cy="778612"/>
            </a:xfrm>
          </p:grpSpPr>
          <p:grpSp>
            <p:nvGrpSpPr>
              <p:cNvPr id="109" name="Google Shape;109;p41"/>
              <p:cNvGrpSpPr/>
              <p:nvPr/>
            </p:nvGrpSpPr>
            <p:grpSpPr>
              <a:xfrm>
                <a:off x="4845393" y="2182444"/>
                <a:ext cx="2018638" cy="778612"/>
                <a:chOff x="1264209" y="2182444"/>
                <a:chExt cx="2018638" cy="778612"/>
              </a:xfrm>
            </p:grpSpPr>
            <p:sp>
              <p:nvSpPr>
                <p:cNvPr id="110" name="Google Shape;110;p41"/>
                <p:cNvSpPr/>
                <p:nvPr/>
              </p:nvSpPr>
              <p:spPr>
                <a:xfrm>
                  <a:off x="1264209" y="2182444"/>
                  <a:ext cx="1754016" cy="778612"/>
                </a:xfrm>
                <a:prstGeom prst="rect">
                  <a:avLst/>
                </a:prstGeom>
                <a:gradFill>
                  <a:gsLst>
                    <a:gs pos="0">
                      <a:srgbClr val="3AA2A4"/>
                    </a:gs>
                    <a:gs pos="100000">
                      <a:srgbClr val="1FA182"/>
                    </a:gs>
                  </a:gsLst>
                  <a:lin ang="19199999" scaled="0"/>
                </a:gradFill>
                <a:ln cap="flat" cmpd="sng" w="571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41"/>
                <p:cNvSpPr/>
                <p:nvPr/>
              </p:nvSpPr>
              <p:spPr>
                <a:xfrm>
                  <a:off x="2504235" y="2182444"/>
                  <a:ext cx="778612" cy="778612"/>
                </a:xfrm>
                <a:prstGeom prst="ellipse">
                  <a:avLst/>
                </a:prstGeom>
                <a:gradFill>
                  <a:gsLst>
                    <a:gs pos="0">
                      <a:srgbClr val="3AA2A4"/>
                    </a:gs>
                    <a:gs pos="100000">
                      <a:srgbClr val="1FA182"/>
                    </a:gs>
                  </a:gsLst>
                  <a:lin ang="19199999" scaled="0"/>
                </a:gradFill>
                <a:ln cap="flat" cmpd="sng" w="571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2" name="Google Shape;112;p41"/>
              <p:cNvGrpSpPr/>
              <p:nvPr/>
            </p:nvGrpSpPr>
            <p:grpSpPr>
              <a:xfrm>
                <a:off x="3091377" y="2182444"/>
                <a:ext cx="2018638" cy="778612"/>
                <a:chOff x="1264209" y="2182444"/>
                <a:chExt cx="2018638" cy="778612"/>
              </a:xfrm>
            </p:grpSpPr>
            <p:sp>
              <p:nvSpPr>
                <p:cNvPr id="113" name="Google Shape;113;p41"/>
                <p:cNvSpPr/>
                <p:nvPr/>
              </p:nvSpPr>
              <p:spPr>
                <a:xfrm>
                  <a:off x="1264209" y="2182444"/>
                  <a:ext cx="1754016" cy="778612"/>
                </a:xfrm>
                <a:prstGeom prst="rect">
                  <a:avLst/>
                </a:prstGeom>
                <a:gradFill>
                  <a:gsLst>
                    <a:gs pos="0">
                      <a:srgbClr val="238ECB"/>
                    </a:gs>
                    <a:gs pos="100000">
                      <a:srgbClr val="3BA396"/>
                    </a:gs>
                  </a:gsLst>
                  <a:lin ang="19199999" scaled="0"/>
                </a:gradFill>
                <a:ln cap="flat" cmpd="sng" w="571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4;p41"/>
                <p:cNvSpPr/>
                <p:nvPr/>
              </p:nvSpPr>
              <p:spPr>
                <a:xfrm>
                  <a:off x="2504235" y="2182444"/>
                  <a:ext cx="778612" cy="778612"/>
                </a:xfrm>
                <a:prstGeom prst="ellipse">
                  <a:avLst/>
                </a:prstGeom>
                <a:gradFill>
                  <a:gsLst>
                    <a:gs pos="0">
                      <a:srgbClr val="238ECB"/>
                    </a:gs>
                    <a:gs pos="100000">
                      <a:srgbClr val="3BA396"/>
                    </a:gs>
                  </a:gsLst>
                  <a:lin ang="19199999" scaled="0"/>
                </a:gradFill>
                <a:ln cap="flat" cmpd="sng" w="571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5" name="Google Shape;115;p41"/>
              <p:cNvGrpSpPr/>
              <p:nvPr/>
            </p:nvGrpSpPr>
            <p:grpSpPr>
              <a:xfrm>
                <a:off x="1337361" y="2182444"/>
                <a:ext cx="2018638" cy="778612"/>
                <a:chOff x="1264209" y="2182444"/>
                <a:chExt cx="2018638" cy="778612"/>
              </a:xfrm>
            </p:grpSpPr>
            <p:sp>
              <p:nvSpPr>
                <p:cNvPr id="116" name="Google Shape;116;p41"/>
                <p:cNvSpPr/>
                <p:nvPr/>
              </p:nvSpPr>
              <p:spPr>
                <a:xfrm>
                  <a:off x="1264209" y="2182444"/>
                  <a:ext cx="1754016" cy="778612"/>
                </a:xfrm>
                <a:prstGeom prst="rect">
                  <a:avLst/>
                </a:prstGeom>
                <a:gradFill>
                  <a:gsLst>
                    <a:gs pos="0">
                      <a:srgbClr val="5696F2"/>
                    </a:gs>
                    <a:gs pos="100000">
                      <a:srgbClr val="0D8BBA"/>
                    </a:gs>
                  </a:gsLst>
                  <a:lin ang="19199999" scaled="0"/>
                </a:gradFill>
                <a:ln cap="flat" cmpd="sng" w="571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p41"/>
                <p:cNvSpPr/>
                <p:nvPr/>
              </p:nvSpPr>
              <p:spPr>
                <a:xfrm>
                  <a:off x="2504235" y="2182444"/>
                  <a:ext cx="778612" cy="778612"/>
                </a:xfrm>
                <a:prstGeom prst="ellipse">
                  <a:avLst/>
                </a:prstGeom>
                <a:gradFill>
                  <a:gsLst>
                    <a:gs pos="0">
                      <a:srgbClr val="5696F2"/>
                    </a:gs>
                    <a:gs pos="100000">
                      <a:srgbClr val="0D8BBA"/>
                    </a:gs>
                  </a:gsLst>
                  <a:lin ang="19199999" scaled="0"/>
                </a:gradFill>
                <a:ln cap="flat" cmpd="sng" w="57150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05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8" name="Google Shape;118;p41"/>
            <p:cNvSpPr txBox="1"/>
            <p:nvPr/>
          </p:nvSpPr>
          <p:spPr>
            <a:xfrm>
              <a:off x="2989519" y="2273304"/>
              <a:ext cx="688440" cy="6155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3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b="1" i="0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9" name="Google Shape;119;p41"/>
            <p:cNvSpPr txBox="1"/>
            <p:nvPr/>
          </p:nvSpPr>
          <p:spPr>
            <a:xfrm>
              <a:off x="4966574" y="2273303"/>
              <a:ext cx="688440" cy="6155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3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b="1" i="0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0" name="Google Shape;120;p41"/>
            <p:cNvSpPr txBox="1"/>
            <p:nvPr/>
          </p:nvSpPr>
          <p:spPr>
            <a:xfrm>
              <a:off x="6933423" y="2273303"/>
              <a:ext cx="688440" cy="6155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3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b="1" i="0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21" name="Google Shape;121;p41"/>
          <p:cNvSpPr txBox="1"/>
          <p:nvPr>
            <p:ph idx="2" type="body"/>
          </p:nvPr>
        </p:nvSpPr>
        <p:spPr>
          <a:xfrm>
            <a:off x="2044034" y="2315622"/>
            <a:ext cx="909596" cy="3763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41"/>
          <p:cNvSpPr txBox="1"/>
          <p:nvPr>
            <p:ph idx="3" type="body"/>
          </p:nvPr>
        </p:nvSpPr>
        <p:spPr>
          <a:xfrm>
            <a:off x="3893183" y="2315622"/>
            <a:ext cx="909596" cy="3763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41"/>
          <p:cNvSpPr txBox="1"/>
          <p:nvPr>
            <p:ph idx="4" type="body"/>
          </p:nvPr>
        </p:nvSpPr>
        <p:spPr>
          <a:xfrm>
            <a:off x="5697725" y="2315622"/>
            <a:ext cx="909596" cy="3763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Пользовательский макет">
  <p:cSld name="1_Пользовательский макет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2"/>
          <p:cNvSpPr/>
          <p:nvPr/>
        </p:nvSpPr>
        <p:spPr>
          <a:xfrm>
            <a:off x="6188467" y="2739664"/>
            <a:ext cx="285293" cy="392415"/>
          </a:xfrm>
          <a:prstGeom prst="chevron">
            <a:avLst>
              <a:gd fmla="val 50000" name="adj"/>
            </a:avLst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2"/>
          <p:cNvSpPr/>
          <p:nvPr/>
        </p:nvSpPr>
        <p:spPr>
          <a:xfrm>
            <a:off x="2493915" y="2756231"/>
            <a:ext cx="285293" cy="392415"/>
          </a:xfrm>
          <a:prstGeom prst="chevron">
            <a:avLst>
              <a:gd fmla="val 50000" name="adj"/>
            </a:avLst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2"/>
          <p:cNvSpPr/>
          <p:nvPr/>
        </p:nvSpPr>
        <p:spPr>
          <a:xfrm>
            <a:off x="3139305" y="1334449"/>
            <a:ext cx="2677204" cy="942122"/>
          </a:xfrm>
          <a:prstGeom prst="roundRect">
            <a:avLst>
              <a:gd fmla="val 42982" name="adj"/>
            </a:avLst>
          </a:prstGeom>
          <a:noFill/>
          <a:ln cap="flat" cmpd="sng" w="25400">
            <a:solidFill>
              <a:srgbClr val="1B78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2"/>
          <p:cNvSpPr/>
          <p:nvPr/>
        </p:nvSpPr>
        <p:spPr>
          <a:xfrm>
            <a:off x="3151167" y="2453823"/>
            <a:ext cx="2677204" cy="942122"/>
          </a:xfrm>
          <a:prstGeom prst="roundRect">
            <a:avLst>
              <a:gd fmla="val 42982" name="adj"/>
            </a:avLst>
          </a:prstGeom>
          <a:noFill/>
          <a:ln cap="flat" cmpd="sng" w="25400">
            <a:solidFill>
              <a:srgbClr val="1B78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2"/>
          <p:cNvSpPr/>
          <p:nvPr/>
        </p:nvSpPr>
        <p:spPr>
          <a:xfrm>
            <a:off x="3139305" y="3562936"/>
            <a:ext cx="2677204" cy="942122"/>
          </a:xfrm>
          <a:prstGeom prst="roundRect">
            <a:avLst>
              <a:gd fmla="val 42982" name="adj"/>
            </a:avLst>
          </a:prstGeom>
          <a:noFill/>
          <a:ln cap="flat" cmpd="sng" w="25400">
            <a:solidFill>
              <a:srgbClr val="1B78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2"/>
          <p:cNvSpPr txBox="1"/>
          <p:nvPr>
            <p:ph idx="1" type="body"/>
          </p:nvPr>
        </p:nvSpPr>
        <p:spPr>
          <a:xfrm>
            <a:off x="3589700" y="1519243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42"/>
          <p:cNvSpPr txBox="1"/>
          <p:nvPr>
            <p:ph idx="2" type="body"/>
          </p:nvPr>
        </p:nvSpPr>
        <p:spPr>
          <a:xfrm>
            <a:off x="3589700" y="2626397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42"/>
          <p:cNvSpPr txBox="1"/>
          <p:nvPr>
            <p:ph idx="3" type="body"/>
          </p:nvPr>
        </p:nvSpPr>
        <p:spPr>
          <a:xfrm>
            <a:off x="3601561" y="3691097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42"/>
          <p:cNvSpPr txBox="1"/>
          <p:nvPr>
            <p:ph idx="4" type="body"/>
          </p:nvPr>
        </p:nvSpPr>
        <p:spPr>
          <a:xfrm>
            <a:off x="579577" y="2571750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42"/>
          <p:cNvSpPr txBox="1"/>
          <p:nvPr>
            <p:ph idx="5" type="body"/>
          </p:nvPr>
        </p:nvSpPr>
        <p:spPr>
          <a:xfrm>
            <a:off x="6623547" y="2571750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40BAD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42"/>
          <p:cNvSpPr txBox="1"/>
          <p:nvPr>
            <p:ph type="title"/>
          </p:nvPr>
        </p:nvSpPr>
        <p:spPr>
          <a:xfrm>
            <a:off x="579577" y="269518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0BAD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Пользовательский макет">
  <p:cSld name="2_Пользовательский макет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3"/>
          <p:cNvSpPr txBox="1"/>
          <p:nvPr>
            <p:ph type="title"/>
          </p:nvPr>
        </p:nvSpPr>
        <p:spPr>
          <a:xfrm>
            <a:off x="1002178" y="503349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0BAD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Пользовательский макет">
  <p:cSld name="3_Пользовательский макет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4"/>
          <p:cNvSpPr/>
          <p:nvPr/>
        </p:nvSpPr>
        <p:spPr>
          <a:xfrm>
            <a:off x="2775357" y="2745787"/>
            <a:ext cx="3593286" cy="3593286"/>
          </a:xfrm>
          <a:prstGeom prst="ellipse">
            <a:avLst/>
          </a:prstGeom>
          <a:gradFill>
            <a:gsLst>
              <a:gs pos="0">
                <a:srgbClr val="5796F3"/>
              </a:gs>
              <a:gs pos="38000">
                <a:srgbClr val="42B0EF"/>
              </a:gs>
              <a:gs pos="68000">
                <a:srgbClr val="3FBAD4"/>
              </a:gs>
              <a:gs pos="100000">
                <a:srgbClr val="72CCE2"/>
              </a:gs>
            </a:gsLst>
            <a:lin ang="191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4"/>
          <p:cNvSpPr/>
          <p:nvPr/>
        </p:nvSpPr>
        <p:spPr>
          <a:xfrm>
            <a:off x="6644206" y="3624523"/>
            <a:ext cx="864096" cy="864096"/>
          </a:xfrm>
          <a:prstGeom prst="ellipse">
            <a:avLst/>
          </a:prstGeom>
          <a:noFill/>
          <a:ln cap="flat" cmpd="sng" w="25400">
            <a:solidFill>
              <a:srgbClr val="73CC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4"/>
          <p:cNvSpPr/>
          <p:nvPr/>
        </p:nvSpPr>
        <p:spPr>
          <a:xfrm>
            <a:off x="2778916" y="1925658"/>
            <a:ext cx="864096" cy="864096"/>
          </a:xfrm>
          <a:prstGeom prst="ellipse">
            <a:avLst/>
          </a:prstGeom>
          <a:noFill/>
          <a:ln cap="flat" cmpd="sng" w="25400">
            <a:solidFill>
              <a:srgbClr val="42B0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4"/>
          <p:cNvSpPr/>
          <p:nvPr/>
        </p:nvSpPr>
        <p:spPr>
          <a:xfrm>
            <a:off x="5433784" y="1925658"/>
            <a:ext cx="864096" cy="864096"/>
          </a:xfrm>
          <a:prstGeom prst="ellipse">
            <a:avLst/>
          </a:prstGeom>
          <a:noFill/>
          <a:ln cap="flat" cmpd="sng" w="25400">
            <a:solidFill>
              <a:srgbClr val="3FBA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4"/>
          <p:cNvSpPr/>
          <p:nvPr/>
        </p:nvSpPr>
        <p:spPr>
          <a:xfrm>
            <a:off x="1635698" y="3627703"/>
            <a:ext cx="864096" cy="864096"/>
          </a:xfrm>
          <a:prstGeom prst="ellipse">
            <a:avLst/>
          </a:prstGeom>
          <a:noFill/>
          <a:ln cap="flat" cmpd="sng" w="25400">
            <a:solidFill>
              <a:srgbClr val="5796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4"/>
          <p:cNvSpPr/>
          <p:nvPr/>
        </p:nvSpPr>
        <p:spPr>
          <a:xfrm>
            <a:off x="3087694" y="4212"/>
            <a:ext cx="808853" cy="874250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4"/>
          <p:cNvSpPr/>
          <p:nvPr/>
        </p:nvSpPr>
        <p:spPr>
          <a:xfrm>
            <a:off x="4309370" y="853919"/>
            <a:ext cx="283313" cy="284374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4"/>
          <p:cNvSpPr/>
          <p:nvPr/>
        </p:nvSpPr>
        <p:spPr>
          <a:xfrm>
            <a:off x="8188622" y="3941361"/>
            <a:ext cx="1202140" cy="1202140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4"/>
          <p:cNvSpPr txBox="1"/>
          <p:nvPr>
            <p:ph type="title"/>
          </p:nvPr>
        </p:nvSpPr>
        <p:spPr>
          <a:xfrm>
            <a:off x="3210964" y="3697817"/>
            <a:ext cx="2654868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44"/>
          <p:cNvSpPr txBox="1"/>
          <p:nvPr>
            <p:ph idx="1" type="body"/>
          </p:nvPr>
        </p:nvSpPr>
        <p:spPr>
          <a:xfrm>
            <a:off x="67172" y="2938723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44"/>
          <p:cNvSpPr txBox="1"/>
          <p:nvPr>
            <p:ph idx="2" type="body"/>
          </p:nvPr>
        </p:nvSpPr>
        <p:spPr>
          <a:xfrm>
            <a:off x="1027579" y="1229362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p44"/>
          <p:cNvSpPr txBox="1"/>
          <p:nvPr>
            <p:ph idx="3" type="body"/>
          </p:nvPr>
        </p:nvSpPr>
        <p:spPr>
          <a:xfrm>
            <a:off x="6340009" y="1232861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44"/>
          <p:cNvSpPr txBox="1"/>
          <p:nvPr>
            <p:ph idx="4" type="body"/>
          </p:nvPr>
        </p:nvSpPr>
        <p:spPr>
          <a:xfrm>
            <a:off x="7300415" y="2942221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44"/>
          <p:cNvSpPr txBox="1"/>
          <p:nvPr>
            <p:ph idx="5" type="body"/>
          </p:nvPr>
        </p:nvSpPr>
        <p:spPr>
          <a:xfrm>
            <a:off x="1551328" y="3884062"/>
            <a:ext cx="93126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44"/>
          <p:cNvSpPr txBox="1"/>
          <p:nvPr>
            <p:ph idx="6" type="body"/>
          </p:nvPr>
        </p:nvSpPr>
        <p:spPr>
          <a:xfrm>
            <a:off x="2711744" y="2181392"/>
            <a:ext cx="93126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p44"/>
          <p:cNvSpPr txBox="1"/>
          <p:nvPr>
            <p:ph idx="7" type="body"/>
          </p:nvPr>
        </p:nvSpPr>
        <p:spPr>
          <a:xfrm>
            <a:off x="5366612" y="2228850"/>
            <a:ext cx="93126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p44"/>
          <p:cNvSpPr txBox="1"/>
          <p:nvPr>
            <p:ph idx="8" type="body"/>
          </p:nvPr>
        </p:nvSpPr>
        <p:spPr>
          <a:xfrm>
            <a:off x="6577034" y="3910640"/>
            <a:ext cx="93126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44"/>
          <p:cNvSpPr txBox="1"/>
          <p:nvPr>
            <p:ph idx="9" type="body"/>
          </p:nvPr>
        </p:nvSpPr>
        <p:spPr>
          <a:xfrm>
            <a:off x="442363" y="277332"/>
            <a:ext cx="706593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rgbClr val="40BAD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45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4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4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4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2F2F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Заголовок раздела">
  <p:cSld name="1_Заголовок раздела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6"/>
          <p:cNvSpPr txBox="1"/>
          <p:nvPr>
            <p:ph type="title"/>
          </p:nvPr>
        </p:nvSpPr>
        <p:spPr>
          <a:xfrm>
            <a:off x="2900934" y="973836"/>
            <a:ext cx="5486400" cy="2441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4425"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46"/>
          <p:cNvSpPr txBox="1"/>
          <p:nvPr>
            <p:ph idx="1" type="body"/>
          </p:nvPr>
        </p:nvSpPr>
        <p:spPr>
          <a:xfrm>
            <a:off x="2914650" y="3504438"/>
            <a:ext cx="5486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2">
  <p:cSld name="Caption 2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9"/>
          <p:cNvGrpSpPr/>
          <p:nvPr/>
        </p:nvGrpSpPr>
        <p:grpSpPr>
          <a:xfrm rot="2506023">
            <a:off x="1274638" y="-703255"/>
            <a:ext cx="6812756" cy="6550031"/>
            <a:chOff x="1786775" y="1002200"/>
            <a:chExt cx="3861800" cy="3712875"/>
          </a:xfrm>
        </p:grpSpPr>
        <p:sp>
          <p:nvSpPr>
            <p:cNvPr id="170" name="Google Shape;170;p19"/>
            <p:cNvSpPr/>
            <p:nvPr/>
          </p:nvSpPr>
          <p:spPr>
            <a:xfrm>
              <a:off x="1786775" y="1002200"/>
              <a:ext cx="3861800" cy="3712875"/>
            </a:xfrm>
            <a:custGeom>
              <a:rect b="b" l="l" r="r" t="t"/>
              <a:pathLst>
                <a:path extrusionOk="0" h="148515" w="154472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2818350" y="1817311"/>
              <a:ext cx="218125" cy="218125"/>
            </a:xfrm>
            <a:custGeom>
              <a:rect b="b" l="l" r="r" t="t"/>
              <a:pathLst>
                <a:path extrusionOk="0" h="8725" w="8725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3016041" y="1693534"/>
              <a:ext cx="96525" cy="96525"/>
            </a:xfrm>
            <a:custGeom>
              <a:rect b="b" l="l" r="r" t="t"/>
              <a:pathLst>
                <a:path extrusionOk="0" h="3861" w="3861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84B2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19"/>
          <p:cNvSpPr txBox="1"/>
          <p:nvPr>
            <p:ph type="title"/>
          </p:nvPr>
        </p:nvSpPr>
        <p:spPr>
          <a:xfrm>
            <a:off x="2414850" y="1636400"/>
            <a:ext cx="43143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330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4" name="Google Shape;174;p19"/>
          <p:cNvSpPr txBox="1"/>
          <p:nvPr>
            <p:ph idx="1" type="subTitle"/>
          </p:nvPr>
        </p:nvSpPr>
        <p:spPr>
          <a:xfrm>
            <a:off x="2414850" y="2800586"/>
            <a:ext cx="43143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19"/>
          <p:cNvSpPr/>
          <p:nvPr/>
        </p:nvSpPr>
        <p:spPr>
          <a:xfrm rot="2506023">
            <a:off x="8283025" y="3962692"/>
            <a:ext cx="1351400" cy="1351400"/>
          </a:xfrm>
          <a:custGeom>
            <a:rect b="b" l="l" r="r" t="t"/>
            <a:pathLst>
              <a:path extrusionOk="0" h="8725" w="8725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Пользовательский макет">
  <p:cSld name="2_Пользовательский макет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type="title"/>
          </p:nvPr>
        </p:nvSpPr>
        <p:spPr>
          <a:xfrm>
            <a:off x="1002178" y="503349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Пользовательский макет">
  <p:cSld name="5_Пользовательский макет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/>
          <p:nvPr>
            <p:ph type="title"/>
          </p:nvPr>
        </p:nvSpPr>
        <p:spPr>
          <a:xfrm>
            <a:off x="549550" y="421053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7"/>
          <p:cNvSpPr/>
          <p:nvPr/>
        </p:nvSpPr>
        <p:spPr>
          <a:xfrm>
            <a:off x="4155948" y="-604924"/>
            <a:ext cx="7236804" cy="6995306"/>
          </a:xfrm>
          <a:prstGeom prst="ellipse">
            <a:avLst/>
          </a:prstGeom>
          <a:noFill/>
          <a:ln cap="flat" cmpd="sng" w="25400">
            <a:solidFill>
              <a:srgbClr val="3C91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7"/>
          <p:cNvSpPr/>
          <p:nvPr>
            <p:ph idx="2" type="pic"/>
          </p:nvPr>
        </p:nvSpPr>
        <p:spPr>
          <a:xfrm>
            <a:off x="5360548" y="421052"/>
            <a:ext cx="5461376" cy="4813935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27"/>
          <p:cNvSpPr txBox="1"/>
          <p:nvPr>
            <p:ph idx="1" type="body"/>
          </p:nvPr>
        </p:nvSpPr>
        <p:spPr>
          <a:xfrm>
            <a:off x="579577" y="2023110"/>
            <a:ext cx="3373827" cy="21506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Пользовательский макет">
  <p:cSld name="4_Пользовательский макет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7"/>
          <p:cNvSpPr txBox="1"/>
          <p:nvPr>
            <p:ph type="title"/>
          </p:nvPr>
        </p:nvSpPr>
        <p:spPr>
          <a:xfrm>
            <a:off x="590698" y="448485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57"/>
          <p:cNvSpPr/>
          <p:nvPr/>
        </p:nvSpPr>
        <p:spPr>
          <a:xfrm>
            <a:off x="5481828" y="-96012"/>
            <a:ext cx="3662172" cy="5335524"/>
          </a:xfrm>
          <a:prstGeom prst="rect">
            <a:avLst/>
          </a:prstGeom>
          <a:solidFill>
            <a:srgbClr val="3C91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7"/>
          <p:cNvSpPr txBox="1"/>
          <p:nvPr>
            <p:ph idx="1" type="body"/>
          </p:nvPr>
        </p:nvSpPr>
        <p:spPr>
          <a:xfrm>
            <a:off x="590698" y="1988344"/>
            <a:ext cx="3871913" cy="25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57"/>
          <p:cNvSpPr/>
          <p:nvPr>
            <p:ph idx="2" type="pic"/>
          </p:nvPr>
        </p:nvSpPr>
        <p:spPr>
          <a:xfrm>
            <a:off x="5831777" y="1138238"/>
            <a:ext cx="2962275" cy="264795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88" name="Google Shape;188;p57"/>
          <p:cNvCxnSpPr/>
          <p:nvPr/>
        </p:nvCxnSpPr>
        <p:spPr>
          <a:xfrm>
            <a:off x="5172529" y="3038094"/>
            <a:ext cx="0" cy="2571750"/>
          </a:xfrm>
          <a:prstGeom prst="straightConnector1">
            <a:avLst/>
          </a:prstGeom>
          <a:noFill/>
          <a:ln cap="flat" cmpd="sng" w="28575">
            <a:solidFill>
              <a:srgbClr val="3C91D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9" name="Google Shape;189;p57"/>
          <p:cNvCxnSpPr/>
          <p:nvPr/>
        </p:nvCxnSpPr>
        <p:spPr>
          <a:xfrm>
            <a:off x="289634" y="-1433513"/>
            <a:ext cx="0" cy="2571750"/>
          </a:xfrm>
          <a:prstGeom prst="straightConnector1">
            <a:avLst/>
          </a:prstGeom>
          <a:noFill/>
          <a:ln cap="flat" cmpd="sng" w="28575">
            <a:solidFill>
              <a:srgbClr val="3C91D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льзовательский макет">
  <p:cSld name="Пользовательский макет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58"/>
          <p:cNvGrpSpPr/>
          <p:nvPr/>
        </p:nvGrpSpPr>
        <p:grpSpPr>
          <a:xfrm>
            <a:off x="1683851" y="2117765"/>
            <a:ext cx="5834157" cy="1691140"/>
            <a:chOff x="2552214" y="1910966"/>
            <a:chExt cx="4454574" cy="1444634"/>
          </a:xfrm>
        </p:grpSpPr>
        <p:sp>
          <p:nvSpPr>
            <p:cNvPr id="192" name="Google Shape;192;p58"/>
            <p:cNvSpPr/>
            <p:nvPr/>
          </p:nvSpPr>
          <p:spPr>
            <a:xfrm rot="10800000">
              <a:off x="5501810" y="1910966"/>
              <a:ext cx="1444814" cy="721772"/>
            </a:xfrm>
            <a:custGeom>
              <a:rect b="b" l="l" r="r" t="t"/>
              <a:pathLst>
                <a:path extrusionOk="0" fill="none" h="22017" w="44066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solidFill>
              <a:srgbClr val="3C91DE"/>
            </a:solidFill>
            <a:ln cap="rnd" cmpd="sng" w="19050">
              <a:solidFill>
                <a:srgbClr val="3C91DE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8"/>
            <p:cNvSpPr/>
            <p:nvPr/>
          </p:nvSpPr>
          <p:spPr>
            <a:xfrm rot="10800000">
              <a:off x="4057095" y="2632746"/>
              <a:ext cx="1444781" cy="722854"/>
            </a:xfrm>
            <a:custGeom>
              <a:rect b="b" l="l" r="r" t="t"/>
              <a:pathLst>
                <a:path extrusionOk="0" fill="none" h="22050" w="44065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solidFill>
              <a:srgbClr val="3C91DE"/>
            </a:solidFill>
            <a:ln cap="rnd" cmpd="sng" w="19050">
              <a:solidFill>
                <a:srgbClr val="3C91DE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8"/>
            <p:cNvSpPr/>
            <p:nvPr/>
          </p:nvSpPr>
          <p:spPr>
            <a:xfrm rot="10800000">
              <a:off x="2612347" y="1910966"/>
              <a:ext cx="1444814" cy="721772"/>
            </a:xfrm>
            <a:custGeom>
              <a:rect b="b" l="l" r="r" t="t"/>
              <a:pathLst>
                <a:path extrusionOk="0" fill="none" h="22017" w="44066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solidFill>
              <a:srgbClr val="3C91DE"/>
            </a:solidFill>
            <a:ln cap="rnd" cmpd="sng" w="19050">
              <a:solidFill>
                <a:srgbClr val="3C91DE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8"/>
            <p:cNvSpPr/>
            <p:nvPr/>
          </p:nvSpPr>
          <p:spPr>
            <a:xfrm rot="10800000">
              <a:off x="5441710" y="2568074"/>
              <a:ext cx="120330" cy="120345"/>
            </a:xfrm>
            <a:custGeom>
              <a:rect b="b" l="l" r="r" t="t"/>
              <a:pathLst>
                <a:path extrusionOk="0" h="3671" w="367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3C91DE"/>
            </a:solidFill>
            <a:ln cap="flat" cmpd="sng" w="9525">
              <a:solidFill>
                <a:srgbClr val="3C91D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58"/>
            <p:cNvSpPr/>
            <p:nvPr/>
          </p:nvSpPr>
          <p:spPr>
            <a:xfrm rot="10800000">
              <a:off x="3996962" y="2568074"/>
              <a:ext cx="120330" cy="120345"/>
            </a:xfrm>
            <a:custGeom>
              <a:rect b="b" l="l" r="r" t="t"/>
              <a:pathLst>
                <a:path extrusionOk="0" h="3671" w="367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3C91DE"/>
            </a:solidFill>
            <a:ln cap="flat" cmpd="sng" w="9525">
              <a:solidFill>
                <a:srgbClr val="3C91D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8"/>
            <p:cNvSpPr/>
            <p:nvPr/>
          </p:nvSpPr>
          <p:spPr>
            <a:xfrm rot="10800000">
              <a:off x="2552214" y="2568074"/>
              <a:ext cx="120330" cy="120345"/>
            </a:xfrm>
            <a:custGeom>
              <a:rect b="b" l="l" r="r" t="t"/>
              <a:pathLst>
                <a:path extrusionOk="0" h="3671" w="367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3C91DE"/>
            </a:solidFill>
            <a:ln cap="flat" cmpd="sng" w="9525">
              <a:solidFill>
                <a:srgbClr val="3C91D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8"/>
            <p:cNvSpPr/>
            <p:nvPr/>
          </p:nvSpPr>
          <p:spPr>
            <a:xfrm rot="10800000">
              <a:off x="6886425" y="2568074"/>
              <a:ext cx="120363" cy="120345"/>
            </a:xfrm>
            <a:custGeom>
              <a:rect b="b" l="l" r="r" t="t"/>
              <a:pathLst>
                <a:path extrusionOk="0" h="3671" w="3671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3C91DE"/>
            </a:solidFill>
            <a:ln cap="flat" cmpd="sng" w="9525">
              <a:solidFill>
                <a:srgbClr val="3C91D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58"/>
          <p:cNvSpPr/>
          <p:nvPr/>
        </p:nvSpPr>
        <p:spPr>
          <a:xfrm>
            <a:off x="7518008" y="114713"/>
            <a:ext cx="1242138" cy="1242138"/>
          </a:xfrm>
          <a:prstGeom prst="ellipse">
            <a:avLst/>
          </a:prstGeom>
          <a:solidFill>
            <a:srgbClr val="3C91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58"/>
          <p:cNvSpPr/>
          <p:nvPr/>
        </p:nvSpPr>
        <p:spPr>
          <a:xfrm>
            <a:off x="6296644" y="381343"/>
            <a:ext cx="456278" cy="45628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58"/>
          <p:cNvSpPr/>
          <p:nvPr/>
        </p:nvSpPr>
        <p:spPr>
          <a:xfrm flipH="1">
            <a:off x="7695808" y="1637590"/>
            <a:ext cx="159206" cy="159206"/>
          </a:xfrm>
          <a:prstGeom prst="ellipse">
            <a:avLst/>
          </a:prstGeom>
          <a:solidFill>
            <a:srgbClr val="3C91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58"/>
          <p:cNvSpPr txBox="1"/>
          <p:nvPr/>
        </p:nvSpPr>
        <p:spPr>
          <a:xfrm>
            <a:off x="7340208" y="4628499"/>
            <a:ext cx="355600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5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b="0" i="0" sz="105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58"/>
          <p:cNvSpPr txBox="1"/>
          <p:nvPr>
            <p:ph idx="1" type="body"/>
          </p:nvPr>
        </p:nvSpPr>
        <p:spPr>
          <a:xfrm>
            <a:off x="3853755" y="2117765"/>
            <a:ext cx="1415507" cy="846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58"/>
          <p:cNvSpPr txBox="1"/>
          <p:nvPr>
            <p:ph idx="2" type="body"/>
          </p:nvPr>
        </p:nvSpPr>
        <p:spPr>
          <a:xfrm>
            <a:off x="5785341" y="3022450"/>
            <a:ext cx="1415507" cy="846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58"/>
          <p:cNvSpPr txBox="1"/>
          <p:nvPr>
            <p:ph idx="3" type="body"/>
          </p:nvPr>
        </p:nvSpPr>
        <p:spPr>
          <a:xfrm>
            <a:off x="2000967" y="3022450"/>
            <a:ext cx="1415507" cy="846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58"/>
          <p:cNvSpPr txBox="1"/>
          <p:nvPr>
            <p:ph type="title"/>
          </p:nvPr>
        </p:nvSpPr>
        <p:spPr>
          <a:xfrm>
            <a:off x="1002178" y="503349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highlight>
                  <a:srgbClr val="3C91DE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bg>
      <p:bgPr>
        <a:solidFill>
          <a:schemeClr val="accent3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59"/>
          <p:cNvGrpSpPr/>
          <p:nvPr/>
        </p:nvGrpSpPr>
        <p:grpSpPr>
          <a:xfrm rot="-6901726">
            <a:off x="-2332328" y="-2561119"/>
            <a:ext cx="10469719" cy="10386339"/>
            <a:chOff x="1145993" y="462919"/>
            <a:chExt cx="5057613" cy="4963944"/>
          </a:xfrm>
        </p:grpSpPr>
        <p:sp>
          <p:nvSpPr>
            <p:cNvPr id="209" name="Google Shape;209;p59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rect b="b" l="l" r="r" t="t"/>
              <a:pathLst>
                <a:path extrusionOk="0" h="148515" w="154472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9"/>
            <p:cNvSpPr/>
            <p:nvPr/>
          </p:nvSpPr>
          <p:spPr>
            <a:xfrm>
              <a:off x="2818350" y="1817311"/>
              <a:ext cx="218125" cy="218125"/>
            </a:xfrm>
            <a:custGeom>
              <a:rect b="b" l="l" r="r" t="t"/>
              <a:pathLst>
                <a:path extrusionOk="0" h="8725" w="8725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59"/>
            <p:cNvSpPr/>
            <p:nvPr/>
          </p:nvSpPr>
          <p:spPr>
            <a:xfrm>
              <a:off x="3016041" y="1693534"/>
              <a:ext cx="96525" cy="96525"/>
            </a:xfrm>
            <a:custGeom>
              <a:rect b="b" l="l" r="r" t="t"/>
              <a:pathLst>
                <a:path extrusionOk="0" h="3861" w="3861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59"/>
          <p:cNvSpPr txBox="1"/>
          <p:nvPr>
            <p:ph type="title"/>
          </p:nvPr>
        </p:nvSpPr>
        <p:spPr>
          <a:xfrm>
            <a:off x="627800" y="1669650"/>
            <a:ext cx="4982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3C91D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3" name="Google Shape;213;p59"/>
          <p:cNvSpPr txBox="1"/>
          <p:nvPr>
            <p:ph idx="1" type="subTitle"/>
          </p:nvPr>
        </p:nvSpPr>
        <p:spPr>
          <a:xfrm>
            <a:off x="627800" y="2814492"/>
            <a:ext cx="49824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Пользовательский макет">
  <p:cSld name="6_Пользовательский макет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0"/>
          <p:cNvSpPr txBox="1"/>
          <p:nvPr>
            <p:ph type="title"/>
          </p:nvPr>
        </p:nvSpPr>
        <p:spPr>
          <a:xfrm>
            <a:off x="2870073" y="1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60"/>
          <p:cNvSpPr/>
          <p:nvPr>
            <p:ph idx="2" type="pic"/>
          </p:nvPr>
        </p:nvSpPr>
        <p:spPr>
          <a:xfrm>
            <a:off x="1031081" y="1185351"/>
            <a:ext cx="7081838" cy="3455194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17" name="Google Shape;217;p60"/>
          <p:cNvCxnSpPr/>
          <p:nvPr/>
        </p:nvCxnSpPr>
        <p:spPr>
          <a:xfrm>
            <a:off x="399362" y="0"/>
            <a:ext cx="0" cy="1008602"/>
          </a:xfrm>
          <a:prstGeom prst="straightConnector1">
            <a:avLst/>
          </a:prstGeom>
          <a:noFill/>
          <a:ln cap="flat" cmpd="sng" w="28575">
            <a:solidFill>
              <a:srgbClr val="3C91D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8" name="Google Shape;218;p60"/>
          <p:cNvCxnSpPr/>
          <p:nvPr/>
        </p:nvCxnSpPr>
        <p:spPr>
          <a:xfrm>
            <a:off x="8744639" y="4136244"/>
            <a:ext cx="0" cy="1008602"/>
          </a:xfrm>
          <a:prstGeom prst="straightConnector1">
            <a:avLst/>
          </a:prstGeom>
          <a:noFill/>
          <a:ln cap="flat" cmpd="sng" w="28575">
            <a:solidFill>
              <a:srgbClr val="3C91D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Пользовательский макет">
  <p:cSld name="7_Пользовательский макет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1"/>
          <p:cNvSpPr/>
          <p:nvPr/>
        </p:nvSpPr>
        <p:spPr>
          <a:xfrm>
            <a:off x="4333010" y="4327823"/>
            <a:ext cx="996399" cy="996399"/>
          </a:xfrm>
          <a:prstGeom prst="ellipse">
            <a:avLst/>
          </a:prstGeom>
          <a:solidFill>
            <a:srgbClr val="58A0E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1"/>
          <p:cNvSpPr txBox="1"/>
          <p:nvPr>
            <p:ph type="title"/>
          </p:nvPr>
        </p:nvSpPr>
        <p:spPr>
          <a:xfrm>
            <a:off x="604799" y="317478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61"/>
          <p:cNvSpPr txBox="1"/>
          <p:nvPr>
            <p:ph idx="1" type="body"/>
          </p:nvPr>
        </p:nvSpPr>
        <p:spPr>
          <a:xfrm>
            <a:off x="604799" y="1660301"/>
            <a:ext cx="3453890" cy="3021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3" name="Google Shape;223;p61"/>
          <p:cNvSpPr/>
          <p:nvPr>
            <p:ph idx="2" type="pic"/>
          </p:nvPr>
        </p:nvSpPr>
        <p:spPr>
          <a:xfrm>
            <a:off x="4919642" y="317478"/>
            <a:ext cx="3945882" cy="4427164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61"/>
          <p:cNvSpPr/>
          <p:nvPr/>
        </p:nvSpPr>
        <p:spPr>
          <a:xfrm>
            <a:off x="4345676" y="3631740"/>
            <a:ext cx="236944" cy="216024"/>
          </a:xfrm>
          <a:prstGeom prst="ellipse">
            <a:avLst/>
          </a:prstGeom>
          <a:solidFill>
            <a:srgbClr val="58A0E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" name="Google Shape;225;p61"/>
          <p:cNvCxnSpPr/>
          <p:nvPr/>
        </p:nvCxnSpPr>
        <p:spPr>
          <a:xfrm>
            <a:off x="0" y="236912"/>
            <a:ext cx="4008653" cy="0"/>
          </a:xfrm>
          <a:prstGeom prst="straightConnector1">
            <a:avLst/>
          </a:prstGeom>
          <a:noFill/>
          <a:ln cap="flat" cmpd="sng" w="28575">
            <a:solidFill>
              <a:srgbClr val="3C91D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2"/>
          <p:cNvSpPr txBox="1"/>
          <p:nvPr>
            <p:ph idx="1" type="body"/>
          </p:nvPr>
        </p:nvSpPr>
        <p:spPr>
          <a:xfrm>
            <a:off x="1202875" y="1025725"/>
            <a:ext cx="6738300" cy="13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600" u="none" cap="none" strike="noStrike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8" name="Google Shape;228;p62"/>
          <p:cNvSpPr txBox="1"/>
          <p:nvPr>
            <p:ph type="title"/>
          </p:nvPr>
        </p:nvSpPr>
        <p:spPr>
          <a:xfrm>
            <a:off x="2860875" y="2486020"/>
            <a:ext cx="3422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9" name="Google Shape;229;p62"/>
          <p:cNvSpPr/>
          <p:nvPr/>
        </p:nvSpPr>
        <p:spPr>
          <a:xfrm>
            <a:off x="0" y="3480319"/>
            <a:ext cx="996399" cy="996399"/>
          </a:xfrm>
          <a:prstGeom prst="ellipse">
            <a:avLst/>
          </a:prstGeom>
          <a:solidFill>
            <a:srgbClr val="58A0E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2"/>
          <p:cNvSpPr/>
          <p:nvPr/>
        </p:nvSpPr>
        <p:spPr>
          <a:xfrm>
            <a:off x="1084403" y="3314172"/>
            <a:ext cx="236944" cy="216024"/>
          </a:xfrm>
          <a:prstGeom prst="ellipse">
            <a:avLst/>
          </a:prstGeom>
          <a:solidFill>
            <a:srgbClr val="58A0E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2"/>
          <p:cNvSpPr/>
          <p:nvPr/>
        </p:nvSpPr>
        <p:spPr>
          <a:xfrm>
            <a:off x="5805264" y="-74682"/>
            <a:ext cx="1212423" cy="1260652"/>
          </a:xfrm>
          <a:prstGeom prst="ellipse">
            <a:avLst/>
          </a:prstGeom>
          <a:solidFill>
            <a:srgbClr val="58A0E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/>
          <p:nvPr>
            <p:ph type="ctrTitle"/>
          </p:nvPr>
        </p:nvSpPr>
        <p:spPr>
          <a:xfrm>
            <a:off x="685800" y="534963"/>
            <a:ext cx="4410300" cy="17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40BAD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9"/>
          <p:cNvSpPr txBox="1"/>
          <p:nvPr>
            <p:ph idx="1" type="subTitle"/>
          </p:nvPr>
        </p:nvSpPr>
        <p:spPr>
          <a:xfrm>
            <a:off x="685800" y="2278345"/>
            <a:ext cx="4410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9"/>
          <p:cNvSpPr/>
          <p:nvPr>
            <p:ph idx="2" type="pic"/>
          </p:nvPr>
        </p:nvSpPr>
        <p:spPr>
          <a:xfrm>
            <a:off x="685800" y="3091681"/>
            <a:ext cx="2112169" cy="1516856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29"/>
          <p:cNvSpPr/>
          <p:nvPr/>
        </p:nvSpPr>
        <p:spPr>
          <a:xfrm>
            <a:off x="4572000" y="3963924"/>
            <a:ext cx="1874520" cy="644613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9"/>
          <p:cNvCxnSpPr/>
          <p:nvPr/>
        </p:nvCxnSpPr>
        <p:spPr>
          <a:xfrm>
            <a:off x="8766122" y="2571750"/>
            <a:ext cx="0" cy="2571750"/>
          </a:xfrm>
          <a:prstGeom prst="straightConnector1">
            <a:avLst/>
          </a:prstGeom>
          <a:noFill/>
          <a:ln cap="flat" cmpd="sng" w="28575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9"/>
          <p:cNvCxnSpPr/>
          <p:nvPr/>
        </p:nvCxnSpPr>
        <p:spPr>
          <a:xfrm>
            <a:off x="399362" y="0"/>
            <a:ext cx="0" cy="1008602"/>
          </a:xfrm>
          <a:prstGeom prst="straightConnector1">
            <a:avLst/>
          </a:prstGeom>
          <a:noFill/>
          <a:ln cap="flat" cmpd="sng" w="28575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" name="Google Shape;20;p29"/>
          <p:cNvSpPr txBox="1"/>
          <p:nvPr>
            <p:ph idx="3" type="body"/>
          </p:nvPr>
        </p:nvSpPr>
        <p:spPr>
          <a:xfrm>
            <a:off x="4801507" y="4121178"/>
            <a:ext cx="1415507" cy="330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highlight>
                  <a:srgbClr val="40BAD2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 and body 3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3"/>
          <p:cNvSpPr/>
          <p:nvPr/>
        </p:nvSpPr>
        <p:spPr>
          <a:xfrm rot="277656">
            <a:off x="4463155" y="-2574249"/>
            <a:ext cx="10832132" cy="10461846"/>
          </a:xfrm>
          <a:custGeom>
            <a:rect b="b" l="l" r="r" t="t"/>
            <a:pathLst>
              <a:path extrusionOk="0" h="148515" w="154472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3"/>
          <p:cNvSpPr txBox="1"/>
          <p:nvPr>
            <p:ph type="title"/>
          </p:nvPr>
        </p:nvSpPr>
        <p:spPr>
          <a:xfrm>
            <a:off x="729947" y="1423500"/>
            <a:ext cx="30678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5" name="Google Shape;235;p63"/>
          <p:cNvSpPr txBox="1"/>
          <p:nvPr>
            <p:ph idx="1" type="subTitle"/>
          </p:nvPr>
        </p:nvSpPr>
        <p:spPr>
          <a:xfrm>
            <a:off x="723900" y="2885700"/>
            <a:ext cx="3067800" cy="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6" name="Google Shape;236;p63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63"/>
          <p:cNvSpPr/>
          <p:nvPr/>
        </p:nvSpPr>
        <p:spPr>
          <a:xfrm>
            <a:off x="298800" y="805525"/>
            <a:ext cx="94200" cy="94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One column text 2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4"/>
          <p:cNvSpPr txBox="1"/>
          <p:nvPr>
            <p:ph type="title"/>
          </p:nvPr>
        </p:nvSpPr>
        <p:spPr>
          <a:xfrm>
            <a:off x="4078375" y="1169350"/>
            <a:ext cx="4634700" cy="22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50"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0" name="Google Shape;240;p64"/>
          <p:cNvSpPr txBox="1"/>
          <p:nvPr>
            <p:ph idx="1" type="subTitle"/>
          </p:nvPr>
        </p:nvSpPr>
        <p:spPr>
          <a:xfrm>
            <a:off x="4078375" y="3419050"/>
            <a:ext cx="32037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241" name="Google Shape;241;p64"/>
          <p:cNvCxnSpPr/>
          <p:nvPr/>
        </p:nvCxnSpPr>
        <p:spPr>
          <a:xfrm>
            <a:off x="399362" y="4134898"/>
            <a:ext cx="0" cy="1008602"/>
          </a:xfrm>
          <a:prstGeom prst="straightConnector1">
            <a:avLst/>
          </a:prstGeom>
          <a:noFill/>
          <a:ln cap="flat" cmpd="sng" w="28575">
            <a:solidFill>
              <a:srgbClr val="3C91D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Пользовательский макет">
  <p:cSld name="1_Пользовательский макет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5"/>
          <p:cNvSpPr/>
          <p:nvPr/>
        </p:nvSpPr>
        <p:spPr>
          <a:xfrm>
            <a:off x="6188467" y="2739664"/>
            <a:ext cx="285293" cy="392415"/>
          </a:xfrm>
          <a:prstGeom prst="chevron">
            <a:avLst>
              <a:gd fmla="val 50000" name="adj"/>
            </a:avLst>
          </a:prstGeom>
          <a:solidFill>
            <a:srgbClr val="238E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65"/>
          <p:cNvSpPr/>
          <p:nvPr/>
        </p:nvSpPr>
        <p:spPr>
          <a:xfrm>
            <a:off x="2493915" y="2756231"/>
            <a:ext cx="285293" cy="392415"/>
          </a:xfrm>
          <a:prstGeom prst="chevron">
            <a:avLst>
              <a:gd fmla="val 50000" name="adj"/>
            </a:avLst>
          </a:prstGeom>
          <a:solidFill>
            <a:srgbClr val="238EC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65"/>
          <p:cNvSpPr/>
          <p:nvPr/>
        </p:nvSpPr>
        <p:spPr>
          <a:xfrm>
            <a:off x="3139305" y="1334449"/>
            <a:ext cx="2677204" cy="942122"/>
          </a:xfrm>
          <a:prstGeom prst="roundRect">
            <a:avLst>
              <a:gd fmla="val 42982" name="adj"/>
            </a:avLst>
          </a:prstGeom>
          <a:noFill/>
          <a:ln cap="flat" cmpd="sng" w="25400">
            <a:solidFill>
              <a:srgbClr val="1B78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65"/>
          <p:cNvSpPr/>
          <p:nvPr/>
        </p:nvSpPr>
        <p:spPr>
          <a:xfrm>
            <a:off x="3151167" y="2453823"/>
            <a:ext cx="2677204" cy="942122"/>
          </a:xfrm>
          <a:prstGeom prst="roundRect">
            <a:avLst>
              <a:gd fmla="val 42982" name="adj"/>
            </a:avLst>
          </a:prstGeom>
          <a:noFill/>
          <a:ln cap="flat" cmpd="sng" w="25400">
            <a:solidFill>
              <a:srgbClr val="1B78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65"/>
          <p:cNvSpPr/>
          <p:nvPr/>
        </p:nvSpPr>
        <p:spPr>
          <a:xfrm>
            <a:off x="3139305" y="3562936"/>
            <a:ext cx="2677204" cy="942122"/>
          </a:xfrm>
          <a:prstGeom prst="roundRect">
            <a:avLst>
              <a:gd fmla="val 42982" name="adj"/>
            </a:avLst>
          </a:prstGeom>
          <a:noFill/>
          <a:ln cap="flat" cmpd="sng" w="25400">
            <a:solidFill>
              <a:srgbClr val="1B78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5"/>
          <p:cNvSpPr txBox="1"/>
          <p:nvPr>
            <p:ph idx="1" type="body"/>
          </p:nvPr>
        </p:nvSpPr>
        <p:spPr>
          <a:xfrm>
            <a:off x="3589700" y="1519243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p65"/>
          <p:cNvSpPr txBox="1"/>
          <p:nvPr>
            <p:ph idx="2" type="body"/>
          </p:nvPr>
        </p:nvSpPr>
        <p:spPr>
          <a:xfrm>
            <a:off x="3589700" y="2626397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p65"/>
          <p:cNvSpPr txBox="1"/>
          <p:nvPr>
            <p:ph idx="3" type="body"/>
          </p:nvPr>
        </p:nvSpPr>
        <p:spPr>
          <a:xfrm>
            <a:off x="3601561" y="3691097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p65"/>
          <p:cNvSpPr txBox="1"/>
          <p:nvPr>
            <p:ph idx="4" type="body"/>
          </p:nvPr>
        </p:nvSpPr>
        <p:spPr>
          <a:xfrm>
            <a:off x="579577" y="2571750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p65"/>
          <p:cNvSpPr txBox="1"/>
          <p:nvPr>
            <p:ph idx="5" type="body"/>
          </p:nvPr>
        </p:nvSpPr>
        <p:spPr>
          <a:xfrm>
            <a:off x="6623547" y="2571750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3" name="Google Shape;253;p65"/>
          <p:cNvSpPr txBox="1"/>
          <p:nvPr>
            <p:ph type="title"/>
          </p:nvPr>
        </p:nvSpPr>
        <p:spPr>
          <a:xfrm>
            <a:off x="579577" y="269518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Пользовательский макет">
  <p:cSld name="3_Пользовательский макет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6"/>
          <p:cNvSpPr/>
          <p:nvPr/>
        </p:nvSpPr>
        <p:spPr>
          <a:xfrm>
            <a:off x="2775357" y="2745787"/>
            <a:ext cx="3593286" cy="3593286"/>
          </a:xfrm>
          <a:prstGeom prst="ellipse">
            <a:avLst/>
          </a:prstGeom>
          <a:gradFill>
            <a:gsLst>
              <a:gs pos="0">
                <a:srgbClr val="5796F3"/>
              </a:gs>
              <a:gs pos="38000">
                <a:srgbClr val="42B0EF"/>
              </a:gs>
              <a:gs pos="68000">
                <a:srgbClr val="3FBAD4"/>
              </a:gs>
              <a:gs pos="100000">
                <a:srgbClr val="72CCE2"/>
              </a:gs>
            </a:gsLst>
            <a:lin ang="191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66"/>
          <p:cNvSpPr/>
          <p:nvPr/>
        </p:nvSpPr>
        <p:spPr>
          <a:xfrm>
            <a:off x="6644206" y="3624523"/>
            <a:ext cx="864096" cy="864096"/>
          </a:xfrm>
          <a:prstGeom prst="ellipse">
            <a:avLst/>
          </a:prstGeom>
          <a:noFill/>
          <a:ln cap="flat" cmpd="sng" w="25400">
            <a:solidFill>
              <a:srgbClr val="73CC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66"/>
          <p:cNvSpPr/>
          <p:nvPr/>
        </p:nvSpPr>
        <p:spPr>
          <a:xfrm>
            <a:off x="2778916" y="1925658"/>
            <a:ext cx="864096" cy="864096"/>
          </a:xfrm>
          <a:prstGeom prst="ellipse">
            <a:avLst/>
          </a:prstGeom>
          <a:noFill/>
          <a:ln cap="flat" cmpd="sng" w="25400">
            <a:solidFill>
              <a:srgbClr val="42B0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66"/>
          <p:cNvSpPr/>
          <p:nvPr/>
        </p:nvSpPr>
        <p:spPr>
          <a:xfrm>
            <a:off x="5433784" y="1925658"/>
            <a:ext cx="864096" cy="864096"/>
          </a:xfrm>
          <a:prstGeom prst="ellipse">
            <a:avLst/>
          </a:prstGeom>
          <a:noFill/>
          <a:ln cap="flat" cmpd="sng" w="25400">
            <a:solidFill>
              <a:srgbClr val="3FBAD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66"/>
          <p:cNvSpPr/>
          <p:nvPr/>
        </p:nvSpPr>
        <p:spPr>
          <a:xfrm>
            <a:off x="1635698" y="3627703"/>
            <a:ext cx="864096" cy="864096"/>
          </a:xfrm>
          <a:prstGeom prst="ellipse">
            <a:avLst/>
          </a:prstGeom>
          <a:noFill/>
          <a:ln cap="flat" cmpd="sng" w="25400">
            <a:solidFill>
              <a:srgbClr val="5796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6"/>
          <p:cNvSpPr/>
          <p:nvPr/>
        </p:nvSpPr>
        <p:spPr>
          <a:xfrm>
            <a:off x="3087694" y="4212"/>
            <a:ext cx="808853" cy="874250"/>
          </a:xfrm>
          <a:prstGeom prst="ellipse">
            <a:avLst/>
          </a:prstGeom>
          <a:solidFill>
            <a:srgbClr val="3C91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66"/>
          <p:cNvSpPr/>
          <p:nvPr/>
        </p:nvSpPr>
        <p:spPr>
          <a:xfrm>
            <a:off x="4309370" y="853919"/>
            <a:ext cx="283313" cy="284374"/>
          </a:xfrm>
          <a:prstGeom prst="ellipse">
            <a:avLst/>
          </a:prstGeom>
          <a:solidFill>
            <a:srgbClr val="3C91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6"/>
          <p:cNvSpPr/>
          <p:nvPr/>
        </p:nvSpPr>
        <p:spPr>
          <a:xfrm>
            <a:off x="8188622" y="3941361"/>
            <a:ext cx="1202140" cy="1202140"/>
          </a:xfrm>
          <a:prstGeom prst="ellipse">
            <a:avLst/>
          </a:prstGeom>
          <a:solidFill>
            <a:srgbClr val="3C91DE">
              <a:alpha val="7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66"/>
          <p:cNvSpPr txBox="1"/>
          <p:nvPr>
            <p:ph type="title"/>
          </p:nvPr>
        </p:nvSpPr>
        <p:spPr>
          <a:xfrm>
            <a:off x="3210964" y="3697817"/>
            <a:ext cx="2654868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66"/>
          <p:cNvSpPr txBox="1"/>
          <p:nvPr>
            <p:ph idx="1" type="body"/>
          </p:nvPr>
        </p:nvSpPr>
        <p:spPr>
          <a:xfrm>
            <a:off x="67172" y="2938723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66"/>
          <p:cNvSpPr txBox="1"/>
          <p:nvPr>
            <p:ph idx="2" type="body"/>
          </p:nvPr>
        </p:nvSpPr>
        <p:spPr>
          <a:xfrm>
            <a:off x="1027579" y="1229362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66"/>
          <p:cNvSpPr txBox="1"/>
          <p:nvPr>
            <p:ph idx="3" type="body"/>
          </p:nvPr>
        </p:nvSpPr>
        <p:spPr>
          <a:xfrm>
            <a:off x="6340009" y="1232861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7" name="Google Shape;267;p66"/>
          <p:cNvSpPr txBox="1"/>
          <p:nvPr>
            <p:ph idx="4" type="body"/>
          </p:nvPr>
        </p:nvSpPr>
        <p:spPr>
          <a:xfrm>
            <a:off x="7300415" y="2942221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8" name="Google Shape;268;p66"/>
          <p:cNvSpPr txBox="1"/>
          <p:nvPr>
            <p:ph idx="5" type="body"/>
          </p:nvPr>
        </p:nvSpPr>
        <p:spPr>
          <a:xfrm>
            <a:off x="1551328" y="3884062"/>
            <a:ext cx="93126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9" name="Google Shape;269;p66"/>
          <p:cNvSpPr txBox="1"/>
          <p:nvPr>
            <p:ph idx="6" type="body"/>
          </p:nvPr>
        </p:nvSpPr>
        <p:spPr>
          <a:xfrm>
            <a:off x="2711744" y="2181392"/>
            <a:ext cx="93126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0" name="Google Shape;270;p66"/>
          <p:cNvSpPr txBox="1"/>
          <p:nvPr>
            <p:ph idx="7" type="body"/>
          </p:nvPr>
        </p:nvSpPr>
        <p:spPr>
          <a:xfrm>
            <a:off x="5366612" y="2228850"/>
            <a:ext cx="93126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1" name="Google Shape;271;p66"/>
          <p:cNvSpPr txBox="1"/>
          <p:nvPr>
            <p:ph idx="8" type="body"/>
          </p:nvPr>
        </p:nvSpPr>
        <p:spPr>
          <a:xfrm>
            <a:off x="6577034" y="3910640"/>
            <a:ext cx="931268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Google Shape;272;p66"/>
          <p:cNvSpPr txBox="1"/>
          <p:nvPr>
            <p:ph idx="9" type="body"/>
          </p:nvPr>
        </p:nvSpPr>
        <p:spPr>
          <a:xfrm>
            <a:off x="442363" y="277332"/>
            <a:ext cx="706593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2F2F2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bg>
      <p:bgPr>
        <a:solidFill>
          <a:srgbClr val="F2F2F2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text lines 2">
  <p:cSld name="Title and four text lines 2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69"/>
          <p:cNvGrpSpPr/>
          <p:nvPr/>
        </p:nvGrpSpPr>
        <p:grpSpPr>
          <a:xfrm rot="1351476">
            <a:off x="-930621" y="-2956782"/>
            <a:ext cx="11005343" cy="10580795"/>
            <a:chOff x="1786775" y="1002200"/>
            <a:chExt cx="3861800" cy="3712875"/>
          </a:xfrm>
        </p:grpSpPr>
        <p:sp>
          <p:nvSpPr>
            <p:cNvPr id="277" name="Google Shape;277;p69"/>
            <p:cNvSpPr/>
            <p:nvPr/>
          </p:nvSpPr>
          <p:spPr>
            <a:xfrm>
              <a:off x="1786775" y="1002200"/>
              <a:ext cx="3861800" cy="3712875"/>
            </a:xfrm>
            <a:custGeom>
              <a:rect b="b" l="l" r="r" t="t"/>
              <a:pathLst>
                <a:path extrusionOk="0" h="148515" w="154472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69"/>
            <p:cNvSpPr/>
            <p:nvPr/>
          </p:nvSpPr>
          <p:spPr>
            <a:xfrm>
              <a:off x="2818350" y="1817311"/>
              <a:ext cx="218125" cy="218125"/>
            </a:xfrm>
            <a:custGeom>
              <a:rect b="b" l="l" r="r" t="t"/>
              <a:pathLst>
                <a:path extrusionOk="0" h="8725" w="8725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69"/>
            <p:cNvSpPr/>
            <p:nvPr/>
          </p:nvSpPr>
          <p:spPr>
            <a:xfrm>
              <a:off x="3016041" y="1693534"/>
              <a:ext cx="96525" cy="96525"/>
            </a:xfrm>
            <a:custGeom>
              <a:rect b="b" l="l" r="r" t="t"/>
              <a:pathLst>
                <a:path extrusionOk="0" h="3861" w="3861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0" name="Google Shape;280;p69"/>
          <p:cNvSpPr txBox="1"/>
          <p:nvPr>
            <p:ph idx="1" type="subTitle"/>
          </p:nvPr>
        </p:nvSpPr>
        <p:spPr>
          <a:xfrm>
            <a:off x="888763" y="3515500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1" name="Google Shape;281;p69"/>
          <p:cNvSpPr txBox="1"/>
          <p:nvPr>
            <p:ph idx="2" type="subTitle"/>
          </p:nvPr>
        </p:nvSpPr>
        <p:spPr>
          <a:xfrm>
            <a:off x="5775188" y="1976800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p69"/>
          <p:cNvSpPr txBox="1"/>
          <p:nvPr>
            <p:ph idx="3" type="subTitle"/>
          </p:nvPr>
        </p:nvSpPr>
        <p:spPr>
          <a:xfrm>
            <a:off x="905038" y="1987475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3" name="Google Shape;283;p69"/>
          <p:cNvSpPr txBox="1"/>
          <p:nvPr>
            <p:ph idx="4" type="subTitle"/>
          </p:nvPr>
        </p:nvSpPr>
        <p:spPr>
          <a:xfrm>
            <a:off x="888763" y="3098075"/>
            <a:ext cx="2421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4" name="Google Shape;284;p69"/>
          <p:cNvSpPr txBox="1"/>
          <p:nvPr>
            <p:ph idx="5" type="subTitle"/>
          </p:nvPr>
        </p:nvSpPr>
        <p:spPr>
          <a:xfrm>
            <a:off x="5775188" y="1548700"/>
            <a:ext cx="2421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Google Shape;285;p69"/>
          <p:cNvSpPr txBox="1"/>
          <p:nvPr>
            <p:ph idx="6" type="subTitle"/>
          </p:nvPr>
        </p:nvSpPr>
        <p:spPr>
          <a:xfrm>
            <a:off x="905038" y="1548700"/>
            <a:ext cx="2421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6" name="Google Shape;286;p69"/>
          <p:cNvSpPr txBox="1"/>
          <p:nvPr>
            <p:ph idx="7" type="subTitle"/>
          </p:nvPr>
        </p:nvSpPr>
        <p:spPr>
          <a:xfrm>
            <a:off x="5775188" y="3505238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7" name="Google Shape;287;p69"/>
          <p:cNvSpPr txBox="1"/>
          <p:nvPr>
            <p:ph idx="8" type="subTitle"/>
          </p:nvPr>
        </p:nvSpPr>
        <p:spPr>
          <a:xfrm>
            <a:off x="5775188" y="3077138"/>
            <a:ext cx="2421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8" name="Google Shape;288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22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8" name="Google Shape;298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bg>
      <p:bgPr>
        <a:solidFill>
          <a:srgbClr val="F2F2F2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bg>
      <p:bgPr>
        <a:solidFill>
          <a:schemeClr val="accent3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24"/>
          <p:cNvGrpSpPr/>
          <p:nvPr/>
        </p:nvGrpSpPr>
        <p:grpSpPr>
          <a:xfrm rot="-6901726">
            <a:off x="-2332328" y="-2561119"/>
            <a:ext cx="10469719" cy="10386339"/>
            <a:chOff x="1145993" y="462919"/>
            <a:chExt cx="5057613" cy="4963944"/>
          </a:xfrm>
        </p:grpSpPr>
        <p:sp>
          <p:nvSpPr>
            <p:cNvPr id="304" name="Google Shape;304;p24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rect b="b" l="l" r="r" t="t"/>
              <a:pathLst>
                <a:path extrusionOk="0" h="148515" w="154472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2818350" y="1817311"/>
              <a:ext cx="218125" cy="218125"/>
            </a:xfrm>
            <a:custGeom>
              <a:rect b="b" l="l" r="r" t="t"/>
              <a:pathLst>
                <a:path extrusionOk="0" h="8725" w="8725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3016041" y="1693534"/>
              <a:ext cx="96525" cy="96525"/>
            </a:xfrm>
            <a:custGeom>
              <a:rect b="b" l="l" r="r" t="t"/>
              <a:pathLst>
                <a:path extrusionOk="0" h="3861" w="3861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24"/>
          <p:cNvSpPr txBox="1"/>
          <p:nvPr>
            <p:ph type="title"/>
          </p:nvPr>
        </p:nvSpPr>
        <p:spPr>
          <a:xfrm>
            <a:off x="627800" y="1669650"/>
            <a:ext cx="4982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91DE"/>
              </a:buClr>
              <a:buSzPts val="3600"/>
              <a:buFont typeface="Calibri"/>
              <a:buNone/>
              <a:defRPr sz="3600">
                <a:solidFill>
                  <a:srgbClr val="3C91D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8" name="Google Shape;308;p24"/>
          <p:cNvSpPr txBox="1"/>
          <p:nvPr>
            <p:ph idx="1" type="subTitle"/>
          </p:nvPr>
        </p:nvSpPr>
        <p:spPr>
          <a:xfrm>
            <a:off x="627800" y="2814492"/>
            <a:ext cx="49824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Пользовательский макет">
  <p:cSld name="4_Пользовательский макет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/>
          <p:nvPr>
            <p:ph type="title"/>
          </p:nvPr>
        </p:nvSpPr>
        <p:spPr>
          <a:xfrm>
            <a:off x="590698" y="448485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0BAD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/>
          <p:nvPr/>
        </p:nvSpPr>
        <p:spPr>
          <a:xfrm>
            <a:off x="5481828" y="-96012"/>
            <a:ext cx="3662172" cy="5335524"/>
          </a:xfrm>
          <a:prstGeom prst="rect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0"/>
          <p:cNvSpPr txBox="1"/>
          <p:nvPr>
            <p:ph idx="1" type="body"/>
          </p:nvPr>
        </p:nvSpPr>
        <p:spPr>
          <a:xfrm>
            <a:off x="590698" y="1988344"/>
            <a:ext cx="3871913" cy="25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0"/>
          <p:cNvSpPr/>
          <p:nvPr>
            <p:ph idx="2" type="pic"/>
          </p:nvPr>
        </p:nvSpPr>
        <p:spPr>
          <a:xfrm>
            <a:off x="5831777" y="1138238"/>
            <a:ext cx="2962275" cy="264795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6" name="Google Shape;26;p30"/>
          <p:cNvCxnSpPr/>
          <p:nvPr/>
        </p:nvCxnSpPr>
        <p:spPr>
          <a:xfrm>
            <a:off x="5172529" y="3038094"/>
            <a:ext cx="0" cy="2571750"/>
          </a:xfrm>
          <a:prstGeom prst="straightConnector1">
            <a:avLst/>
          </a:prstGeom>
          <a:noFill/>
          <a:ln cap="flat" cmpd="sng" w="28575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30"/>
          <p:cNvCxnSpPr/>
          <p:nvPr/>
        </p:nvCxnSpPr>
        <p:spPr>
          <a:xfrm>
            <a:off x="289634" y="-1433513"/>
            <a:ext cx="0" cy="2571750"/>
          </a:xfrm>
          <a:prstGeom prst="straightConnector1">
            <a:avLst/>
          </a:prstGeom>
          <a:noFill/>
          <a:ln cap="flat" cmpd="sng" w="28575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2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2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2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47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2" name="Google Shape;322;p4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4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4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48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48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4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4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4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49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35" name="Google Shape;335;p49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49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37" name="Google Shape;337;p49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8" name="Google Shape;338;p4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4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4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5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5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5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5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49" name="Google Shape;349;p5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50" name="Google Shape;350;p5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5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5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5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5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57" name="Google Shape;357;p5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5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5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5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3" name="Google Shape;363;p5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5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5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4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54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9" name="Google Shape;369;p5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5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5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льзовательский макет">
  <p:cSld name="Пользовательский макет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1"/>
          <p:cNvGrpSpPr/>
          <p:nvPr/>
        </p:nvGrpSpPr>
        <p:grpSpPr>
          <a:xfrm>
            <a:off x="1683851" y="2117765"/>
            <a:ext cx="5834157" cy="1691140"/>
            <a:chOff x="2552214" y="1910966"/>
            <a:chExt cx="4454574" cy="1444634"/>
          </a:xfrm>
        </p:grpSpPr>
        <p:sp>
          <p:nvSpPr>
            <p:cNvPr id="30" name="Google Shape;30;p31"/>
            <p:cNvSpPr/>
            <p:nvPr/>
          </p:nvSpPr>
          <p:spPr>
            <a:xfrm rot="10800000">
              <a:off x="5501810" y="1910966"/>
              <a:ext cx="1444814" cy="721772"/>
            </a:xfrm>
            <a:custGeom>
              <a:rect b="b" l="l" r="r" t="t"/>
              <a:pathLst>
                <a:path extrusionOk="0" fill="none" h="22017" w="44066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solidFill>
              <a:srgbClr val="40BAD2"/>
            </a:solidFill>
            <a:ln cap="rnd" cmpd="sng" w="19050">
              <a:solidFill>
                <a:srgbClr val="40BAD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1"/>
            <p:cNvSpPr/>
            <p:nvPr/>
          </p:nvSpPr>
          <p:spPr>
            <a:xfrm rot="10800000">
              <a:off x="4057095" y="2632746"/>
              <a:ext cx="1444781" cy="722854"/>
            </a:xfrm>
            <a:custGeom>
              <a:rect b="b" l="l" r="r" t="t"/>
              <a:pathLst>
                <a:path extrusionOk="0" fill="none" h="22050" w="44065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solidFill>
              <a:srgbClr val="40BAD2"/>
            </a:solidFill>
            <a:ln cap="rnd" cmpd="sng" w="19050">
              <a:solidFill>
                <a:srgbClr val="40BAD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1"/>
            <p:cNvSpPr/>
            <p:nvPr/>
          </p:nvSpPr>
          <p:spPr>
            <a:xfrm rot="10800000">
              <a:off x="2612347" y="1910966"/>
              <a:ext cx="1444814" cy="721772"/>
            </a:xfrm>
            <a:custGeom>
              <a:rect b="b" l="l" r="r" t="t"/>
              <a:pathLst>
                <a:path extrusionOk="0" fill="none" h="22017" w="44066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solidFill>
              <a:srgbClr val="40BAD2"/>
            </a:solidFill>
            <a:ln cap="rnd" cmpd="sng" w="19050">
              <a:solidFill>
                <a:srgbClr val="40BAD2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1"/>
            <p:cNvSpPr/>
            <p:nvPr/>
          </p:nvSpPr>
          <p:spPr>
            <a:xfrm rot="10800000">
              <a:off x="5441710" y="2568074"/>
              <a:ext cx="120330" cy="120345"/>
            </a:xfrm>
            <a:custGeom>
              <a:rect b="b" l="l" r="r" t="t"/>
              <a:pathLst>
                <a:path extrusionOk="0" h="3671" w="367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40BAD2"/>
            </a:solidFill>
            <a:ln cap="flat" cmpd="sng" w="9525">
              <a:solidFill>
                <a:srgbClr val="40BA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1"/>
            <p:cNvSpPr/>
            <p:nvPr/>
          </p:nvSpPr>
          <p:spPr>
            <a:xfrm rot="10800000">
              <a:off x="3996962" y="2568074"/>
              <a:ext cx="120330" cy="120345"/>
            </a:xfrm>
            <a:custGeom>
              <a:rect b="b" l="l" r="r" t="t"/>
              <a:pathLst>
                <a:path extrusionOk="0" h="3671" w="367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40BAD2"/>
            </a:solidFill>
            <a:ln cap="flat" cmpd="sng" w="9525">
              <a:solidFill>
                <a:srgbClr val="40BA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1"/>
            <p:cNvSpPr/>
            <p:nvPr/>
          </p:nvSpPr>
          <p:spPr>
            <a:xfrm rot="10800000">
              <a:off x="2552214" y="2568074"/>
              <a:ext cx="120330" cy="120345"/>
            </a:xfrm>
            <a:custGeom>
              <a:rect b="b" l="l" r="r" t="t"/>
              <a:pathLst>
                <a:path extrusionOk="0" h="3671" w="367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40BAD2"/>
            </a:solidFill>
            <a:ln cap="flat" cmpd="sng" w="9525">
              <a:solidFill>
                <a:srgbClr val="40BA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1"/>
            <p:cNvSpPr/>
            <p:nvPr/>
          </p:nvSpPr>
          <p:spPr>
            <a:xfrm rot="10800000">
              <a:off x="6886425" y="2568074"/>
              <a:ext cx="120363" cy="120345"/>
            </a:xfrm>
            <a:custGeom>
              <a:rect b="b" l="l" r="r" t="t"/>
              <a:pathLst>
                <a:path extrusionOk="0" h="3671" w="3671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40BAD2"/>
            </a:solidFill>
            <a:ln cap="flat" cmpd="sng" w="9525">
              <a:solidFill>
                <a:srgbClr val="40BAD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31"/>
          <p:cNvSpPr/>
          <p:nvPr/>
        </p:nvSpPr>
        <p:spPr>
          <a:xfrm>
            <a:off x="7518008" y="114713"/>
            <a:ext cx="1242138" cy="1242138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1"/>
          <p:cNvSpPr/>
          <p:nvPr/>
        </p:nvSpPr>
        <p:spPr>
          <a:xfrm>
            <a:off x="6296644" y="381343"/>
            <a:ext cx="456278" cy="45628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1"/>
          <p:cNvSpPr/>
          <p:nvPr/>
        </p:nvSpPr>
        <p:spPr>
          <a:xfrm flipH="1">
            <a:off x="7695808" y="1637590"/>
            <a:ext cx="159206" cy="159206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1"/>
          <p:cNvSpPr txBox="1"/>
          <p:nvPr>
            <p:ph idx="1" type="body"/>
          </p:nvPr>
        </p:nvSpPr>
        <p:spPr>
          <a:xfrm>
            <a:off x="3853755" y="2117765"/>
            <a:ext cx="1415507" cy="846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31"/>
          <p:cNvSpPr txBox="1"/>
          <p:nvPr>
            <p:ph idx="2" type="body"/>
          </p:nvPr>
        </p:nvSpPr>
        <p:spPr>
          <a:xfrm>
            <a:off x="5785341" y="3022450"/>
            <a:ext cx="1415507" cy="846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31"/>
          <p:cNvSpPr txBox="1"/>
          <p:nvPr>
            <p:ph idx="3" type="body"/>
          </p:nvPr>
        </p:nvSpPr>
        <p:spPr>
          <a:xfrm>
            <a:off x="2000967" y="3022450"/>
            <a:ext cx="1415507" cy="846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31"/>
          <p:cNvSpPr txBox="1"/>
          <p:nvPr>
            <p:ph type="title"/>
          </p:nvPr>
        </p:nvSpPr>
        <p:spPr>
          <a:xfrm>
            <a:off x="1002178" y="503349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highlight>
                  <a:srgbClr val="40BAD2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Пользовательский макет">
  <p:cSld name="2_Пользовательский макет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Пользовательский макет">
  <p:cSld name="7_Пользовательский макет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6"/>
          <p:cNvSpPr/>
          <p:nvPr/>
        </p:nvSpPr>
        <p:spPr>
          <a:xfrm>
            <a:off x="4333010" y="4327823"/>
            <a:ext cx="996399" cy="996399"/>
          </a:xfrm>
          <a:prstGeom prst="ellipse">
            <a:avLst/>
          </a:prstGeom>
          <a:solidFill>
            <a:srgbClr val="58A0E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6"/>
          <p:cNvSpPr txBox="1"/>
          <p:nvPr>
            <p:ph type="title"/>
          </p:nvPr>
        </p:nvSpPr>
        <p:spPr>
          <a:xfrm>
            <a:off x="604799" y="317478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56"/>
          <p:cNvSpPr txBox="1"/>
          <p:nvPr>
            <p:ph idx="1" type="body"/>
          </p:nvPr>
        </p:nvSpPr>
        <p:spPr>
          <a:xfrm>
            <a:off x="604799" y="1660301"/>
            <a:ext cx="3453890" cy="3021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56"/>
          <p:cNvSpPr/>
          <p:nvPr>
            <p:ph idx="2" type="pic"/>
          </p:nvPr>
        </p:nvSpPr>
        <p:spPr>
          <a:xfrm>
            <a:off x="4919642" y="317478"/>
            <a:ext cx="3945882" cy="4427164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56"/>
          <p:cNvSpPr/>
          <p:nvPr/>
        </p:nvSpPr>
        <p:spPr>
          <a:xfrm>
            <a:off x="4345676" y="3631740"/>
            <a:ext cx="236944" cy="216024"/>
          </a:xfrm>
          <a:prstGeom prst="ellipse">
            <a:avLst/>
          </a:prstGeom>
          <a:solidFill>
            <a:srgbClr val="58A0E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0" name="Google Shape;380;p56"/>
          <p:cNvCxnSpPr/>
          <p:nvPr/>
        </p:nvCxnSpPr>
        <p:spPr>
          <a:xfrm>
            <a:off x="0" y="236912"/>
            <a:ext cx="4008653" cy="0"/>
          </a:xfrm>
          <a:prstGeom prst="straightConnector1">
            <a:avLst/>
          </a:prstGeom>
          <a:noFill/>
          <a:ln cap="flat" cmpd="sng" w="28575">
            <a:solidFill>
              <a:srgbClr val="3C91DE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1"/>
          <p:cNvSpPr txBox="1"/>
          <p:nvPr>
            <p:ph type="ctrTitle"/>
          </p:nvPr>
        </p:nvSpPr>
        <p:spPr>
          <a:xfrm>
            <a:off x="685800" y="534963"/>
            <a:ext cx="4410300" cy="17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b="0" i="0" sz="50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4" name="Google Shape;384;p71"/>
          <p:cNvSpPr txBox="1"/>
          <p:nvPr>
            <p:ph idx="1" type="subTitle"/>
          </p:nvPr>
        </p:nvSpPr>
        <p:spPr>
          <a:xfrm>
            <a:off x="685800" y="2278345"/>
            <a:ext cx="4410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72"/>
          <p:cNvGrpSpPr/>
          <p:nvPr/>
        </p:nvGrpSpPr>
        <p:grpSpPr>
          <a:xfrm rot="-6901726">
            <a:off x="-2291180" y="-2519760"/>
            <a:ext cx="10469719" cy="10386339"/>
            <a:chOff x="1145993" y="462919"/>
            <a:chExt cx="5057613" cy="4963944"/>
          </a:xfrm>
        </p:grpSpPr>
        <p:sp>
          <p:nvSpPr>
            <p:cNvPr id="387" name="Google Shape;387;p72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rect b="b" l="l" r="r" t="t"/>
              <a:pathLst>
                <a:path extrusionOk="0" h="148515" w="154472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72"/>
            <p:cNvSpPr/>
            <p:nvPr/>
          </p:nvSpPr>
          <p:spPr>
            <a:xfrm>
              <a:off x="2818350" y="1817311"/>
              <a:ext cx="218125" cy="218125"/>
            </a:xfrm>
            <a:custGeom>
              <a:rect b="b" l="l" r="r" t="t"/>
              <a:pathLst>
                <a:path extrusionOk="0" h="8725" w="8725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72"/>
            <p:cNvSpPr/>
            <p:nvPr/>
          </p:nvSpPr>
          <p:spPr>
            <a:xfrm>
              <a:off x="3016041" y="1693534"/>
              <a:ext cx="96525" cy="96525"/>
            </a:xfrm>
            <a:custGeom>
              <a:rect b="b" l="l" r="r" t="t"/>
              <a:pathLst>
                <a:path extrusionOk="0" h="3861" w="3861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0" name="Google Shape;390;p72"/>
          <p:cNvSpPr txBox="1"/>
          <p:nvPr>
            <p:ph type="title"/>
          </p:nvPr>
        </p:nvSpPr>
        <p:spPr>
          <a:xfrm>
            <a:off x="627800" y="1790250"/>
            <a:ext cx="4982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1" name="Google Shape;391;p72"/>
          <p:cNvSpPr txBox="1"/>
          <p:nvPr>
            <p:ph idx="1" type="subTitle"/>
          </p:nvPr>
        </p:nvSpPr>
        <p:spPr>
          <a:xfrm>
            <a:off x="627800" y="2632050"/>
            <a:ext cx="49824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3"/>
          <p:cNvSpPr txBox="1"/>
          <p:nvPr>
            <p:ph idx="1" type="body"/>
          </p:nvPr>
        </p:nvSpPr>
        <p:spPr>
          <a:xfrm>
            <a:off x="1202875" y="1025725"/>
            <a:ext cx="6738300" cy="13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6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4" name="Google Shape;394;p73"/>
          <p:cNvSpPr txBox="1"/>
          <p:nvPr>
            <p:ph type="title"/>
          </p:nvPr>
        </p:nvSpPr>
        <p:spPr>
          <a:xfrm>
            <a:off x="2860875" y="2486020"/>
            <a:ext cx="3422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5" name="Google Shape;395;p73"/>
          <p:cNvSpPr/>
          <p:nvPr/>
        </p:nvSpPr>
        <p:spPr>
          <a:xfrm>
            <a:off x="603504" y="3619576"/>
            <a:ext cx="996399" cy="996399"/>
          </a:xfrm>
          <a:prstGeom prst="ellipse">
            <a:avLst/>
          </a:prstGeom>
          <a:solidFill>
            <a:srgbClr val="40BAD2"/>
          </a:solidFill>
          <a:ln cap="flat" cmpd="sng" w="25400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73"/>
          <p:cNvSpPr/>
          <p:nvPr/>
        </p:nvSpPr>
        <p:spPr>
          <a:xfrm>
            <a:off x="1687907" y="3453429"/>
            <a:ext cx="236944" cy="216024"/>
          </a:xfrm>
          <a:prstGeom prst="ellipse">
            <a:avLst/>
          </a:prstGeom>
          <a:solidFill>
            <a:srgbClr val="40BAD2"/>
          </a:solidFill>
          <a:ln cap="flat" cmpd="sng" w="25400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73"/>
          <p:cNvSpPr/>
          <p:nvPr/>
        </p:nvSpPr>
        <p:spPr>
          <a:xfrm>
            <a:off x="8037577" y="2524870"/>
            <a:ext cx="899997" cy="941390"/>
          </a:xfrm>
          <a:prstGeom prst="ellipse">
            <a:avLst/>
          </a:prstGeom>
          <a:solidFill>
            <a:srgbClr val="40BAD2"/>
          </a:solidFill>
          <a:ln cap="flat" cmpd="sng" w="25400">
            <a:solidFill>
              <a:srgbClr val="40BA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s and descriptions">
  <p:cSld name="Title, subtitles and descriptions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1" name="Google Shape;401;p75"/>
          <p:cNvSpPr txBox="1"/>
          <p:nvPr>
            <p:ph idx="1" type="subTitle"/>
          </p:nvPr>
        </p:nvSpPr>
        <p:spPr>
          <a:xfrm>
            <a:off x="656250" y="2233331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2" name="Google Shape;402;p75"/>
          <p:cNvSpPr txBox="1"/>
          <p:nvPr>
            <p:ph idx="2" type="subTitle"/>
          </p:nvPr>
        </p:nvSpPr>
        <p:spPr>
          <a:xfrm>
            <a:off x="656250" y="1898831"/>
            <a:ext cx="24213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3" name="Google Shape;403;p75"/>
          <p:cNvSpPr txBox="1"/>
          <p:nvPr>
            <p:ph idx="3" type="subTitle"/>
          </p:nvPr>
        </p:nvSpPr>
        <p:spPr>
          <a:xfrm>
            <a:off x="3361350" y="2233331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4" name="Google Shape;404;p75"/>
          <p:cNvSpPr txBox="1"/>
          <p:nvPr>
            <p:ph idx="4" type="subTitle"/>
          </p:nvPr>
        </p:nvSpPr>
        <p:spPr>
          <a:xfrm>
            <a:off x="3361350" y="1898831"/>
            <a:ext cx="24213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5" name="Google Shape;405;p75"/>
          <p:cNvSpPr txBox="1"/>
          <p:nvPr>
            <p:ph idx="5" type="subTitle"/>
          </p:nvPr>
        </p:nvSpPr>
        <p:spPr>
          <a:xfrm>
            <a:off x="6066450" y="2233331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6" name="Google Shape;406;p75"/>
          <p:cNvSpPr txBox="1"/>
          <p:nvPr>
            <p:ph idx="6" type="subTitle"/>
          </p:nvPr>
        </p:nvSpPr>
        <p:spPr>
          <a:xfrm>
            <a:off x="6066450" y="1898831"/>
            <a:ext cx="24213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7" name="Google Shape;407;p75"/>
          <p:cNvSpPr txBox="1"/>
          <p:nvPr>
            <p:ph idx="7" type="subTitle"/>
          </p:nvPr>
        </p:nvSpPr>
        <p:spPr>
          <a:xfrm>
            <a:off x="656250" y="4084725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8" name="Google Shape;408;p75"/>
          <p:cNvSpPr txBox="1"/>
          <p:nvPr>
            <p:ph idx="8" type="subTitle"/>
          </p:nvPr>
        </p:nvSpPr>
        <p:spPr>
          <a:xfrm>
            <a:off x="656250" y="3739661"/>
            <a:ext cx="24213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9" name="Google Shape;409;p75"/>
          <p:cNvSpPr txBox="1"/>
          <p:nvPr>
            <p:ph idx="9" type="subTitle"/>
          </p:nvPr>
        </p:nvSpPr>
        <p:spPr>
          <a:xfrm>
            <a:off x="3361350" y="4084725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0" name="Google Shape;410;p75"/>
          <p:cNvSpPr txBox="1"/>
          <p:nvPr>
            <p:ph idx="13" type="subTitle"/>
          </p:nvPr>
        </p:nvSpPr>
        <p:spPr>
          <a:xfrm>
            <a:off x="3361350" y="3739661"/>
            <a:ext cx="24213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1" name="Google Shape;411;p75"/>
          <p:cNvSpPr txBox="1"/>
          <p:nvPr>
            <p:ph idx="14" type="subTitle"/>
          </p:nvPr>
        </p:nvSpPr>
        <p:spPr>
          <a:xfrm>
            <a:off x="6066450" y="4084725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2" name="Google Shape;412;p75"/>
          <p:cNvSpPr txBox="1"/>
          <p:nvPr>
            <p:ph idx="15" type="subTitle"/>
          </p:nvPr>
        </p:nvSpPr>
        <p:spPr>
          <a:xfrm>
            <a:off x="6066450" y="3739661"/>
            <a:ext cx="24213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3" name="Google Shape;413;p75"/>
          <p:cNvSpPr txBox="1"/>
          <p:nvPr>
            <p:ph idx="16" type="title"/>
          </p:nvPr>
        </p:nvSpPr>
        <p:spPr>
          <a:xfrm>
            <a:off x="1532300" y="1242775"/>
            <a:ext cx="6690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p75"/>
          <p:cNvSpPr txBox="1"/>
          <p:nvPr>
            <p:ph idx="17" type="title"/>
          </p:nvPr>
        </p:nvSpPr>
        <p:spPr>
          <a:xfrm>
            <a:off x="1532300" y="3084425"/>
            <a:ext cx="6690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p75"/>
          <p:cNvSpPr txBox="1"/>
          <p:nvPr>
            <p:ph idx="18" type="title"/>
          </p:nvPr>
        </p:nvSpPr>
        <p:spPr>
          <a:xfrm>
            <a:off x="4237450" y="1242825"/>
            <a:ext cx="6690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6" name="Google Shape;416;p75"/>
          <p:cNvSpPr txBox="1"/>
          <p:nvPr>
            <p:ph idx="19" type="title"/>
          </p:nvPr>
        </p:nvSpPr>
        <p:spPr>
          <a:xfrm>
            <a:off x="4237500" y="3084425"/>
            <a:ext cx="6690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7" name="Google Shape;417;p75"/>
          <p:cNvSpPr txBox="1"/>
          <p:nvPr>
            <p:ph idx="20" type="title"/>
          </p:nvPr>
        </p:nvSpPr>
        <p:spPr>
          <a:xfrm>
            <a:off x="6942450" y="1242825"/>
            <a:ext cx="6690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8" name="Google Shape;418;p75"/>
          <p:cNvSpPr txBox="1"/>
          <p:nvPr>
            <p:ph idx="21" type="title"/>
          </p:nvPr>
        </p:nvSpPr>
        <p:spPr>
          <a:xfrm>
            <a:off x="6942300" y="3084425"/>
            <a:ext cx="669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6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text lines 2">
  <p:cSld name="Title and four text lines 2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76"/>
          <p:cNvGrpSpPr/>
          <p:nvPr/>
        </p:nvGrpSpPr>
        <p:grpSpPr>
          <a:xfrm rot="1351476">
            <a:off x="-930621" y="-2956782"/>
            <a:ext cx="11005343" cy="10580795"/>
            <a:chOff x="1786775" y="1002200"/>
            <a:chExt cx="3861800" cy="3712875"/>
          </a:xfrm>
        </p:grpSpPr>
        <p:sp>
          <p:nvSpPr>
            <p:cNvPr id="421" name="Google Shape;421;p76"/>
            <p:cNvSpPr/>
            <p:nvPr/>
          </p:nvSpPr>
          <p:spPr>
            <a:xfrm>
              <a:off x="1786775" y="1002200"/>
              <a:ext cx="3861800" cy="3712875"/>
            </a:xfrm>
            <a:custGeom>
              <a:rect b="b" l="l" r="r" t="t"/>
              <a:pathLst>
                <a:path extrusionOk="0" h="148515" w="154472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40BA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76"/>
            <p:cNvSpPr/>
            <p:nvPr/>
          </p:nvSpPr>
          <p:spPr>
            <a:xfrm>
              <a:off x="2818350" y="1817311"/>
              <a:ext cx="218125" cy="218125"/>
            </a:xfrm>
            <a:custGeom>
              <a:rect b="b" l="l" r="r" t="t"/>
              <a:pathLst>
                <a:path extrusionOk="0" h="8725" w="8725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76"/>
            <p:cNvSpPr/>
            <p:nvPr/>
          </p:nvSpPr>
          <p:spPr>
            <a:xfrm>
              <a:off x="3016041" y="1693534"/>
              <a:ext cx="96525" cy="96525"/>
            </a:xfrm>
            <a:custGeom>
              <a:rect b="b" l="l" r="r" t="t"/>
              <a:pathLst>
                <a:path extrusionOk="0" h="3861" w="3861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" name="Google Shape;424;p76"/>
          <p:cNvSpPr txBox="1"/>
          <p:nvPr>
            <p:ph idx="1" type="subTitle"/>
          </p:nvPr>
        </p:nvSpPr>
        <p:spPr>
          <a:xfrm>
            <a:off x="888763" y="3515500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5" name="Google Shape;425;p76"/>
          <p:cNvSpPr txBox="1"/>
          <p:nvPr>
            <p:ph idx="2" type="subTitle"/>
          </p:nvPr>
        </p:nvSpPr>
        <p:spPr>
          <a:xfrm>
            <a:off x="5775188" y="1976800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6" name="Google Shape;426;p76"/>
          <p:cNvSpPr txBox="1"/>
          <p:nvPr>
            <p:ph idx="3" type="subTitle"/>
          </p:nvPr>
        </p:nvSpPr>
        <p:spPr>
          <a:xfrm>
            <a:off x="905038" y="1987475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7" name="Google Shape;427;p76"/>
          <p:cNvSpPr txBox="1"/>
          <p:nvPr>
            <p:ph idx="4" type="subTitle"/>
          </p:nvPr>
        </p:nvSpPr>
        <p:spPr>
          <a:xfrm>
            <a:off x="888763" y="3098075"/>
            <a:ext cx="2421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8" name="Google Shape;428;p76"/>
          <p:cNvSpPr txBox="1"/>
          <p:nvPr>
            <p:ph idx="5" type="subTitle"/>
          </p:nvPr>
        </p:nvSpPr>
        <p:spPr>
          <a:xfrm>
            <a:off x="5775188" y="1548700"/>
            <a:ext cx="2421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9" name="Google Shape;429;p76"/>
          <p:cNvSpPr txBox="1"/>
          <p:nvPr>
            <p:ph idx="6" type="subTitle"/>
          </p:nvPr>
        </p:nvSpPr>
        <p:spPr>
          <a:xfrm>
            <a:off x="905038" y="1548700"/>
            <a:ext cx="2421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0" name="Google Shape;430;p76"/>
          <p:cNvSpPr txBox="1"/>
          <p:nvPr>
            <p:ph idx="7" type="subTitle"/>
          </p:nvPr>
        </p:nvSpPr>
        <p:spPr>
          <a:xfrm>
            <a:off x="5775188" y="3505238"/>
            <a:ext cx="2421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1" name="Google Shape;431;p76"/>
          <p:cNvSpPr txBox="1"/>
          <p:nvPr>
            <p:ph idx="8" type="subTitle"/>
          </p:nvPr>
        </p:nvSpPr>
        <p:spPr>
          <a:xfrm>
            <a:off x="5775188" y="3077138"/>
            <a:ext cx="24213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9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2" name="Google Shape;432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2">
  <p:cSld name="Caption 2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77"/>
          <p:cNvGrpSpPr/>
          <p:nvPr/>
        </p:nvGrpSpPr>
        <p:grpSpPr>
          <a:xfrm rot="2506023">
            <a:off x="1274638" y="-703255"/>
            <a:ext cx="6812756" cy="6550031"/>
            <a:chOff x="1786775" y="1002200"/>
            <a:chExt cx="3861800" cy="3712875"/>
          </a:xfrm>
        </p:grpSpPr>
        <p:sp>
          <p:nvSpPr>
            <p:cNvPr id="435" name="Google Shape;435;p77"/>
            <p:cNvSpPr/>
            <p:nvPr/>
          </p:nvSpPr>
          <p:spPr>
            <a:xfrm>
              <a:off x="1786775" y="1002200"/>
              <a:ext cx="3861800" cy="3712875"/>
            </a:xfrm>
            <a:custGeom>
              <a:rect b="b" l="l" r="r" t="t"/>
              <a:pathLst>
                <a:path extrusionOk="0" h="148515" w="154472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77"/>
            <p:cNvSpPr/>
            <p:nvPr/>
          </p:nvSpPr>
          <p:spPr>
            <a:xfrm>
              <a:off x="2818350" y="1817311"/>
              <a:ext cx="218125" cy="218125"/>
            </a:xfrm>
            <a:custGeom>
              <a:rect b="b" l="l" r="r" t="t"/>
              <a:pathLst>
                <a:path extrusionOk="0" h="8725" w="8725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77"/>
            <p:cNvSpPr/>
            <p:nvPr/>
          </p:nvSpPr>
          <p:spPr>
            <a:xfrm>
              <a:off x="3016041" y="1693534"/>
              <a:ext cx="96525" cy="96525"/>
            </a:xfrm>
            <a:custGeom>
              <a:rect b="b" l="l" r="r" t="t"/>
              <a:pathLst>
                <a:path extrusionOk="0" h="3861" w="3861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40BA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8" name="Google Shape;438;p77"/>
          <p:cNvSpPr txBox="1"/>
          <p:nvPr>
            <p:ph type="title"/>
          </p:nvPr>
        </p:nvSpPr>
        <p:spPr>
          <a:xfrm>
            <a:off x="1524259" y="994355"/>
            <a:ext cx="6313514" cy="20479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b="0" i="0" sz="54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9" name="Google Shape;439;p77"/>
          <p:cNvSpPr txBox="1"/>
          <p:nvPr>
            <p:ph idx="1" type="subTitle"/>
          </p:nvPr>
        </p:nvSpPr>
        <p:spPr>
          <a:xfrm>
            <a:off x="2414850" y="2800586"/>
            <a:ext cx="43143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0" name="Google Shape;440;p77"/>
          <p:cNvSpPr/>
          <p:nvPr/>
        </p:nvSpPr>
        <p:spPr>
          <a:xfrm rot="2506023">
            <a:off x="8283025" y="3962692"/>
            <a:ext cx="1351400" cy="1351400"/>
          </a:xfrm>
          <a:custGeom>
            <a:rect b="b" l="l" r="r" t="t"/>
            <a:pathLst>
              <a:path extrusionOk="0" h="8725" w="8725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 and body 3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8"/>
          <p:cNvSpPr/>
          <p:nvPr/>
        </p:nvSpPr>
        <p:spPr>
          <a:xfrm rot="277656">
            <a:off x="4463155" y="-2574249"/>
            <a:ext cx="10832132" cy="10461846"/>
          </a:xfrm>
          <a:custGeom>
            <a:rect b="b" l="l" r="r" t="t"/>
            <a:pathLst>
              <a:path extrusionOk="0" h="148515" w="154472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rgbClr val="40BA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78"/>
          <p:cNvSpPr txBox="1"/>
          <p:nvPr>
            <p:ph type="title"/>
          </p:nvPr>
        </p:nvSpPr>
        <p:spPr>
          <a:xfrm>
            <a:off x="729947" y="1423500"/>
            <a:ext cx="30678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4" name="Google Shape;444;p78"/>
          <p:cNvSpPr txBox="1"/>
          <p:nvPr>
            <p:ph idx="1" type="subTitle"/>
          </p:nvPr>
        </p:nvSpPr>
        <p:spPr>
          <a:xfrm>
            <a:off x="723900" y="2885700"/>
            <a:ext cx="3067800" cy="8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5" name="Google Shape;445;p78"/>
          <p:cNvSpPr/>
          <p:nvPr/>
        </p:nvSpPr>
        <p:spPr>
          <a:xfrm>
            <a:off x="111300" y="167600"/>
            <a:ext cx="469200" cy="469200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78"/>
          <p:cNvSpPr/>
          <p:nvPr/>
        </p:nvSpPr>
        <p:spPr>
          <a:xfrm>
            <a:off x="298800" y="805525"/>
            <a:ext cx="94200" cy="94200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2"/>
          <p:cNvGrpSpPr/>
          <p:nvPr/>
        </p:nvGrpSpPr>
        <p:grpSpPr>
          <a:xfrm rot="-6901726">
            <a:off x="-2332328" y="-2561119"/>
            <a:ext cx="10469719" cy="10386339"/>
            <a:chOff x="1145993" y="462919"/>
            <a:chExt cx="5057613" cy="4963944"/>
          </a:xfrm>
        </p:grpSpPr>
        <p:sp>
          <p:nvSpPr>
            <p:cNvPr id="46" name="Google Shape;46;p32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rect b="b" l="l" r="r" t="t"/>
              <a:pathLst>
                <a:path extrusionOk="0" h="148515" w="154472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32"/>
            <p:cNvSpPr/>
            <p:nvPr/>
          </p:nvSpPr>
          <p:spPr>
            <a:xfrm>
              <a:off x="2818350" y="1817311"/>
              <a:ext cx="218125" cy="218125"/>
            </a:xfrm>
            <a:custGeom>
              <a:rect b="b" l="l" r="r" t="t"/>
              <a:pathLst>
                <a:path extrusionOk="0" h="8725" w="8725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32"/>
            <p:cNvSpPr/>
            <p:nvPr/>
          </p:nvSpPr>
          <p:spPr>
            <a:xfrm>
              <a:off x="3016041" y="1693534"/>
              <a:ext cx="96525" cy="96525"/>
            </a:xfrm>
            <a:custGeom>
              <a:rect b="b" l="l" r="r" t="t"/>
              <a:pathLst>
                <a:path extrusionOk="0" h="3861" w="3861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32"/>
          <p:cNvSpPr txBox="1"/>
          <p:nvPr>
            <p:ph type="title"/>
          </p:nvPr>
        </p:nvSpPr>
        <p:spPr>
          <a:xfrm>
            <a:off x="627800" y="1669650"/>
            <a:ext cx="4982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0BAD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0" name="Google Shape;50;p32"/>
          <p:cNvSpPr txBox="1"/>
          <p:nvPr>
            <p:ph idx="1" type="subTitle"/>
          </p:nvPr>
        </p:nvSpPr>
        <p:spPr>
          <a:xfrm>
            <a:off x="627800" y="2814492"/>
            <a:ext cx="49824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One column text 2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9"/>
          <p:cNvSpPr txBox="1"/>
          <p:nvPr>
            <p:ph type="title"/>
          </p:nvPr>
        </p:nvSpPr>
        <p:spPr>
          <a:xfrm>
            <a:off x="4078375" y="1169350"/>
            <a:ext cx="4634700" cy="22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5400" u="none" cap="none" strike="noStrike">
                <a:solidFill>
                  <a:srgbClr val="40BAD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9" name="Google Shape;449;p79"/>
          <p:cNvSpPr txBox="1"/>
          <p:nvPr>
            <p:ph idx="1" type="subTitle"/>
          </p:nvPr>
        </p:nvSpPr>
        <p:spPr>
          <a:xfrm>
            <a:off x="4078375" y="3419050"/>
            <a:ext cx="32037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3"/>
          <p:cNvSpPr txBox="1"/>
          <p:nvPr>
            <p:ph idx="1" type="body"/>
          </p:nvPr>
        </p:nvSpPr>
        <p:spPr>
          <a:xfrm>
            <a:off x="1202875" y="1025725"/>
            <a:ext cx="6738300" cy="13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2600" u="none" cap="none" strike="noStrike">
                <a:solidFill>
                  <a:srgbClr val="40BAD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33"/>
          <p:cNvSpPr txBox="1"/>
          <p:nvPr>
            <p:ph type="title"/>
          </p:nvPr>
        </p:nvSpPr>
        <p:spPr>
          <a:xfrm>
            <a:off x="2860875" y="2486020"/>
            <a:ext cx="3422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solidFill>
                  <a:srgbClr val="40BAD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33"/>
          <p:cNvSpPr/>
          <p:nvPr/>
        </p:nvSpPr>
        <p:spPr>
          <a:xfrm>
            <a:off x="0" y="3480319"/>
            <a:ext cx="996399" cy="996399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3"/>
          <p:cNvSpPr/>
          <p:nvPr/>
        </p:nvSpPr>
        <p:spPr>
          <a:xfrm>
            <a:off x="1084403" y="3314172"/>
            <a:ext cx="236944" cy="216024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3"/>
          <p:cNvSpPr/>
          <p:nvPr/>
        </p:nvSpPr>
        <p:spPr>
          <a:xfrm>
            <a:off x="5805264" y="-74682"/>
            <a:ext cx="1212423" cy="1260652"/>
          </a:xfrm>
          <a:prstGeom prst="ellipse">
            <a:avLst/>
          </a:pr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title">
  <p:cSld name="Left titl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/>
          <p:nvPr>
            <p:ph type="title"/>
          </p:nvPr>
        </p:nvSpPr>
        <p:spPr>
          <a:xfrm>
            <a:off x="723900" y="448056"/>
            <a:ext cx="231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34"/>
          <p:cNvSpPr/>
          <p:nvPr/>
        </p:nvSpPr>
        <p:spPr>
          <a:xfrm>
            <a:off x="-297180" y="2"/>
            <a:ext cx="10157460" cy="2888723"/>
          </a:xfrm>
          <a:custGeom>
            <a:rect b="b" l="l" r="r" t="t"/>
            <a:pathLst>
              <a:path extrusionOk="0" h="2888723" w="10157460">
                <a:moveTo>
                  <a:pt x="297180" y="0"/>
                </a:moveTo>
                <a:lnTo>
                  <a:pt x="9578340" y="0"/>
                </a:lnTo>
                <a:lnTo>
                  <a:pt x="10157460" y="1331278"/>
                </a:lnTo>
                <a:cubicBezTo>
                  <a:pt x="6393180" y="5504498"/>
                  <a:pt x="5440680" y="-380682"/>
                  <a:pt x="0" y="2695258"/>
                </a:cubicBezTo>
                <a:lnTo>
                  <a:pt x="297180" y="0"/>
                </a:lnTo>
                <a:close/>
              </a:path>
            </a:pathLst>
          </a:custGeom>
          <a:solidFill>
            <a:srgbClr val="40BA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4"/>
          <p:cNvSpPr/>
          <p:nvPr/>
        </p:nvSpPr>
        <p:spPr>
          <a:xfrm>
            <a:off x="494511" y="1524000"/>
            <a:ext cx="2374900" cy="5105400"/>
          </a:xfrm>
          <a:prstGeom prst="roundRect">
            <a:avLst>
              <a:gd fmla="val 40374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4"/>
          <p:cNvSpPr/>
          <p:nvPr/>
        </p:nvSpPr>
        <p:spPr>
          <a:xfrm>
            <a:off x="3453612" y="1524000"/>
            <a:ext cx="2374900" cy="5105400"/>
          </a:xfrm>
          <a:prstGeom prst="roundRect">
            <a:avLst>
              <a:gd fmla="val 40374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4"/>
          <p:cNvSpPr/>
          <p:nvPr/>
        </p:nvSpPr>
        <p:spPr>
          <a:xfrm>
            <a:off x="6412710" y="1524000"/>
            <a:ext cx="2374900" cy="5105400"/>
          </a:xfrm>
          <a:prstGeom prst="roundRect">
            <a:avLst>
              <a:gd fmla="val 40374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4"/>
          <p:cNvSpPr/>
          <p:nvPr>
            <p:ph idx="2" type="pic"/>
          </p:nvPr>
        </p:nvSpPr>
        <p:spPr>
          <a:xfrm>
            <a:off x="737483" y="1940241"/>
            <a:ext cx="1888955" cy="192068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/>
          <p:nvPr>
            <p:ph idx="3" type="pic"/>
          </p:nvPr>
        </p:nvSpPr>
        <p:spPr>
          <a:xfrm>
            <a:off x="6655682" y="1942277"/>
            <a:ext cx="1888955" cy="1920688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4"/>
          <p:cNvSpPr/>
          <p:nvPr>
            <p:ph idx="4" type="pic"/>
          </p:nvPr>
        </p:nvSpPr>
        <p:spPr>
          <a:xfrm>
            <a:off x="3696583" y="1940241"/>
            <a:ext cx="1888955" cy="1920688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4"/>
          <p:cNvSpPr txBox="1"/>
          <p:nvPr>
            <p:ph idx="1" type="body"/>
          </p:nvPr>
        </p:nvSpPr>
        <p:spPr>
          <a:xfrm>
            <a:off x="793753" y="4216464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34"/>
          <p:cNvSpPr txBox="1"/>
          <p:nvPr>
            <p:ph idx="5" type="body"/>
          </p:nvPr>
        </p:nvSpPr>
        <p:spPr>
          <a:xfrm>
            <a:off x="3752854" y="4277168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34"/>
          <p:cNvSpPr txBox="1"/>
          <p:nvPr>
            <p:ph idx="6" type="body"/>
          </p:nvPr>
        </p:nvSpPr>
        <p:spPr>
          <a:xfrm>
            <a:off x="6711952" y="4220081"/>
            <a:ext cx="177641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34"/>
          <p:cNvSpPr txBox="1"/>
          <p:nvPr>
            <p:ph idx="7" type="body"/>
          </p:nvPr>
        </p:nvSpPr>
        <p:spPr>
          <a:xfrm>
            <a:off x="2702345" y="392517"/>
            <a:ext cx="3543300" cy="517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2">
  <p:cSld name="Caption 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5"/>
          <p:cNvGrpSpPr/>
          <p:nvPr/>
        </p:nvGrpSpPr>
        <p:grpSpPr>
          <a:xfrm rot="2506023">
            <a:off x="1274638" y="-703255"/>
            <a:ext cx="6812756" cy="6550031"/>
            <a:chOff x="1786775" y="1002200"/>
            <a:chExt cx="3861800" cy="3712875"/>
          </a:xfrm>
        </p:grpSpPr>
        <p:sp>
          <p:nvSpPr>
            <p:cNvPr id="72" name="Google Shape;72;p35"/>
            <p:cNvSpPr/>
            <p:nvPr/>
          </p:nvSpPr>
          <p:spPr>
            <a:xfrm>
              <a:off x="1786775" y="1002200"/>
              <a:ext cx="3861800" cy="3712875"/>
            </a:xfrm>
            <a:custGeom>
              <a:rect b="b" l="l" r="r" t="t"/>
              <a:pathLst>
                <a:path extrusionOk="0" h="148515" w="154472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35"/>
            <p:cNvSpPr/>
            <p:nvPr/>
          </p:nvSpPr>
          <p:spPr>
            <a:xfrm>
              <a:off x="2818350" y="1817311"/>
              <a:ext cx="218125" cy="218125"/>
            </a:xfrm>
            <a:custGeom>
              <a:rect b="b" l="l" r="r" t="t"/>
              <a:pathLst>
                <a:path extrusionOk="0" h="8725" w="8725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5"/>
            <p:cNvSpPr/>
            <p:nvPr/>
          </p:nvSpPr>
          <p:spPr>
            <a:xfrm>
              <a:off x="3016041" y="1693534"/>
              <a:ext cx="96525" cy="96525"/>
            </a:xfrm>
            <a:custGeom>
              <a:rect b="b" l="l" r="r" t="t"/>
              <a:pathLst>
                <a:path extrusionOk="0" h="3861" w="3861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84B2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35"/>
          <p:cNvSpPr txBox="1"/>
          <p:nvPr>
            <p:ph type="title"/>
          </p:nvPr>
        </p:nvSpPr>
        <p:spPr>
          <a:xfrm>
            <a:off x="2307878" y="1576534"/>
            <a:ext cx="43143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500">
                <a:solidFill>
                  <a:srgbClr val="40BAD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subTitle"/>
          </p:nvPr>
        </p:nvSpPr>
        <p:spPr>
          <a:xfrm>
            <a:off x="2307878" y="3042283"/>
            <a:ext cx="43143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35"/>
          <p:cNvSpPr/>
          <p:nvPr/>
        </p:nvSpPr>
        <p:spPr>
          <a:xfrm rot="2506023">
            <a:off x="8283025" y="3962692"/>
            <a:ext cx="1351400" cy="1351400"/>
          </a:xfrm>
          <a:custGeom>
            <a:rect b="b" l="l" r="r" t="t"/>
            <a:pathLst>
              <a:path extrusionOk="0" h="8725" w="8725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/Relationships>
</file>

<file path=ppt/slideMasters/_rels/slideMaster4.xml.rels><?xml version="1.0" encoding="UTF-8" standalone="yes"?><Relationships xmlns="http://schemas.openxmlformats.org/package/2006/relationships"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1002178" y="503349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00" u="none" cap="none" strike="noStrike">
                <a:solidFill>
                  <a:srgbClr val="40BAD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/>
          <p:nvPr>
            <p:ph type="title"/>
          </p:nvPr>
        </p:nvSpPr>
        <p:spPr>
          <a:xfrm>
            <a:off x="1002178" y="503349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1" name="Google Shape;291;p2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2" name="Google Shape;292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3" name="Google Shape;293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4" name="Google Shape;294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31.png"/><Relationship Id="rId5" Type="http://schemas.openxmlformats.org/officeDocument/2006/relationships/image" Target="../media/image10.png"/><Relationship Id="rId6" Type="http://schemas.openxmlformats.org/officeDocument/2006/relationships/image" Target="../media/image37.png"/><Relationship Id="rId7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18.jpg"/><Relationship Id="rId5" Type="http://schemas.openxmlformats.org/officeDocument/2006/relationships/image" Target="../media/image22.png"/><Relationship Id="rId6" Type="http://schemas.openxmlformats.org/officeDocument/2006/relationships/image" Target="../media/image32.jpg"/><Relationship Id="rId7" Type="http://schemas.openxmlformats.org/officeDocument/2006/relationships/image" Target="../media/image35.png"/><Relationship Id="rId8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30.png"/><Relationship Id="rId7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ru.wikipedia.org/wiki/%D0%A1%D0%BE%D1%81%D1%82%D0%BE%D1%8F%D0%BD%D0%B8%D0%B5" TargetMode="External"/><Relationship Id="rId4" Type="http://schemas.openxmlformats.org/officeDocument/2006/relationships/hyperlink" Target="https://ru.wikipedia.org/wiki/%D0%A3%D0%B4%D0%BE%D0%B2%D0%BB%D0%B5%D1%82%D0%B2%D0%BE%D1%80%D0%B5%D0%BD%D0%B8%D0%B5" TargetMode="External"/><Relationship Id="rId9" Type="http://schemas.openxmlformats.org/officeDocument/2006/relationships/image" Target="../media/image6.png"/><Relationship Id="rId5" Type="http://schemas.openxmlformats.org/officeDocument/2006/relationships/hyperlink" Target="https://ru.wikipedia.org/wiki/%D0%91%D1%8B%D1%82%D0%B8%D0%B5" TargetMode="External"/><Relationship Id="rId6" Type="http://schemas.openxmlformats.org/officeDocument/2006/relationships/hyperlink" Target="https://ru.wikipedia.org/wiki/%D0%96%D0%B8%D0%B7%D0%BD%D1%8C" TargetMode="External"/><Relationship Id="rId7" Type="http://schemas.openxmlformats.org/officeDocument/2006/relationships/hyperlink" Target="https://ru.wikipedia.org/wiki/%D0%A1%D0%B0%D0%BC%D0%BE%D1%80%D0%B5%D0%B0%D0%BB%D0%B8%D0%B7%D0%B0%D1%86%D0%B8%D1%8F" TargetMode="External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gif"/><Relationship Id="rId4" Type="http://schemas.openxmlformats.org/officeDocument/2006/relationships/image" Target="../media/image29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город, строительство, городской пейзаж, линия горизонта&#10;&#10;Автоматически созданное описание" id="454" name="Google Shape;4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3746" y="-722245"/>
            <a:ext cx="9451291" cy="5907057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"/>
          <p:cNvSpPr/>
          <p:nvPr/>
        </p:nvSpPr>
        <p:spPr>
          <a:xfrm>
            <a:off x="1306371" y="-342937"/>
            <a:ext cx="6531258" cy="5829374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"/>
          <p:cNvSpPr txBox="1"/>
          <p:nvPr/>
        </p:nvSpPr>
        <p:spPr>
          <a:xfrm>
            <a:off x="829876" y="651510"/>
            <a:ext cx="7604045" cy="3840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4400" u="none" cap="none" strike="noStrike">
                <a:solidFill>
                  <a:srgbClr val="40BAD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УМНЫЙ ГОРОД – ХОРОШИЙ УДЕЛ! ☺</a:t>
            </a:r>
            <a:endParaRPr b="1" i="0" sz="3000" u="none" cap="none" strike="noStrike">
              <a:solidFill>
                <a:srgbClr val="5963B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57" name="Google Shape;457;p1"/>
          <p:cNvSpPr txBox="1"/>
          <p:nvPr/>
        </p:nvSpPr>
        <p:spPr>
          <a:xfrm>
            <a:off x="8738860" y="4744868"/>
            <a:ext cx="4741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58" name="Google Shape;458;p1"/>
          <p:cNvSpPr txBox="1"/>
          <p:nvPr/>
        </p:nvSpPr>
        <p:spPr>
          <a:xfrm>
            <a:off x="3006853" y="3445442"/>
            <a:ext cx="352839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ИТ-Технологии для счастливых жителей</a:t>
            </a:r>
            <a:endParaRPr/>
          </a:p>
        </p:txBody>
      </p:sp>
      <p:pic>
        <p:nvPicPr>
          <p:cNvPr descr="Picture background" id="459" name="Google Shape;45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1920" y="4292772"/>
            <a:ext cx="1157167" cy="75987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10"/>
          <p:cNvPicPr preferRelativeResize="0"/>
          <p:nvPr/>
        </p:nvPicPr>
        <p:blipFill rotWithShape="1">
          <a:blip r:embed="rId3">
            <a:alphaModFix/>
          </a:blip>
          <a:srcRect b="54855" l="0" r="0" t="17242"/>
          <a:stretch/>
        </p:blipFill>
        <p:spPr>
          <a:xfrm>
            <a:off x="107504" y="1681924"/>
            <a:ext cx="9143980" cy="177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8921" y="1337277"/>
            <a:ext cx="1965079" cy="2468945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0"/>
          <p:cNvSpPr txBox="1"/>
          <p:nvPr/>
        </p:nvSpPr>
        <p:spPr>
          <a:xfrm>
            <a:off x="2987824" y="4227934"/>
            <a:ext cx="569439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highlight>
                  <a:srgbClr val="4B92FF"/>
                </a:highlight>
                <a:latin typeface="Montserrat"/>
                <a:ea typeface="Montserrat"/>
                <a:cs typeface="Montserrat"/>
                <a:sym typeface="Montserrat"/>
              </a:rPr>
              <a:t>Новое осмысление Умных городов в РФ и кейсы с применением технологий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 выглядит как текст, снимок экрана, Шрифт, графический дизайн&#10;&#10;Содержимое, созданное искусственным интеллектом, может быть неверным." id="573" name="Google Shape;57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4185" y="1563638"/>
            <a:ext cx="1827802" cy="3075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, снимок экрана, дизайн, Шрифт&#10;&#10;Содержимое, созданное искусственным интеллектом, может быть неверным." id="574" name="Google Shape;57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6075" y="1173228"/>
            <a:ext cx="1827802" cy="32707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, снимок экрана, дизайн&#10;&#10;Содержимое, созданное искусственным интеллектом, может быть неверным." id="575" name="Google Shape;57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8573" y="587451"/>
            <a:ext cx="1757194" cy="33828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, снимок экрана, окно, дом&#10;&#10;Содержимое, созданное искусственным интеллектом, может быть неверным." id="576" name="Google Shape;576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35767" y="-18983"/>
            <a:ext cx="1808232" cy="3382821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11"/>
          <p:cNvSpPr txBox="1"/>
          <p:nvPr/>
        </p:nvSpPr>
        <p:spPr>
          <a:xfrm>
            <a:off x="467544" y="169310"/>
            <a:ext cx="4687646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b="1" i="0" lang="ru-RU" sz="3600" u="none" cap="none" strike="noStrike">
                <a:solidFill>
                  <a:schemeClr val="accent1"/>
                </a:solidFill>
                <a:highlight>
                  <a:srgbClr val="000000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Цикл вебинаров:</a:t>
            </a:r>
            <a:endParaRPr/>
          </a:p>
        </p:txBody>
      </p:sp>
      <p:pic>
        <p:nvPicPr>
          <p:cNvPr descr="Изображение выглядит как текст, снимок экрана, логотип, Бренд&#10;&#10;Содержимое, созданное искусственным интеллектом, может быть неверным." id="578" name="Google Shape;57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8213" y="2344899"/>
            <a:ext cx="1825972" cy="279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2"/>
          <p:cNvSpPr txBox="1"/>
          <p:nvPr>
            <p:ph type="ctrTitle"/>
          </p:nvPr>
        </p:nvSpPr>
        <p:spPr>
          <a:xfrm>
            <a:off x="584916" y="773236"/>
            <a:ext cx="4061435" cy="20145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92FF"/>
              </a:buClr>
              <a:buSzPts val="3000"/>
              <a:buFont typeface="Montserrat"/>
              <a:buNone/>
            </a:pPr>
            <a:r>
              <a:rPr b="1" lang="ru-RU" sz="3000">
                <a:solidFill>
                  <a:srgbClr val="4B92FF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Технологии для счастья жителей городов, регионов и страны</a:t>
            </a:r>
            <a:endParaRPr/>
          </a:p>
        </p:txBody>
      </p:sp>
      <p:pic>
        <p:nvPicPr>
          <p:cNvPr descr="Изображение выглядит как Цвет электрик, Кобальтовая синь, Цвет Majorelle blue, круг&#10;&#10;Контент, сгенерированный ИИ, может содержать ошибки." id="584" name="Google Shape;58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726714">
            <a:off x="6729567" y="2538050"/>
            <a:ext cx="2747425" cy="343428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12"/>
          <p:cNvSpPr/>
          <p:nvPr/>
        </p:nvSpPr>
        <p:spPr>
          <a:xfrm>
            <a:off x="178988" y="4414584"/>
            <a:ext cx="1078470" cy="1165666"/>
          </a:xfrm>
          <a:prstGeom prst="ellipse">
            <a:avLst/>
          </a:prstGeom>
          <a:solidFill>
            <a:srgbClr val="4B9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2"/>
          <p:cNvSpPr/>
          <p:nvPr/>
        </p:nvSpPr>
        <p:spPr>
          <a:xfrm>
            <a:off x="7442915" y="207839"/>
            <a:ext cx="377751" cy="379165"/>
          </a:xfrm>
          <a:prstGeom prst="ellipse">
            <a:avLst/>
          </a:prstGeom>
          <a:solidFill>
            <a:srgbClr val="4B9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2"/>
          <p:cNvSpPr txBox="1"/>
          <p:nvPr>
            <p:ph idx="1" type="subTitle"/>
          </p:nvPr>
        </p:nvSpPr>
        <p:spPr>
          <a:xfrm>
            <a:off x="2875963" y="605068"/>
            <a:ext cx="8128592" cy="23182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50"/>
              <a:buNone/>
            </a:pPr>
            <a:r>
              <a:rPr lang="ru-RU" sz="1350">
                <a:solidFill>
                  <a:srgbClr val="262626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кейсы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350"/>
              <a:buNone/>
            </a:pPr>
            <a:r>
              <a:rPr lang="ru-RU" sz="1350">
                <a:solidFill>
                  <a:srgbClr val="262626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ТЕКСТ люди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350"/>
              <a:buNone/>
            </a:pPr>
            <a:r>
              <a:rPr lang="ru-RU" sz="1350">
                <a:solidFill>
                  <a:srgbClr val="262626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ПРОЕКТЫ команды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350"/>
              <a:buNone/>
            </a:pPr>
            <a:r>
              <a:rPr lang="ru-RU" sz="1350">
                <a:solidFill>
                  <a:srgbClr val="262626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визионеры ИССЛЕДОВАНИЯ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350"/>
              <a:buNone/>
            </a:pPr>
            <a:r>
              <a:rPr lang="ru-RU" sz="1350">
                <a:solidFill>
                  <a:srgbClr val="262626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платформа ОБЩИЕ ЦЕЛИ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350"/>
              <a:buNone/>
            </a:pPr>
            <a:r>
              <a:rPr lang="ru-RU" sz="1350">
                <a:solidFill>
                  <a:srgbClr val="262626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ПРОДУКТЫ ИИ-агенты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350"/>
              <a:buNone/>
            </a:pPr>
            <a:r>
              <a:rPr lang="ru-RU" sz="1350">
                <a:solidFill>
                  <a:srgbClr val="262626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ассоциации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62626"/>
              </a:buClr>
              <a:buSzPts val="1350"/>
              <a:buNone/>
            </a:pPr>
            <a:r>
              <a:rPr lang="ru-RU" sz="1350">
                <a:solidFill>
                  <a:srgbClr val="262626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связи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r>
              <a:t/>
            </a:r>
            <a:endParaRPr sz="1350">
              <a:solidFill>
                <a:srgbClr val="262626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sp>
        <p:nvSpPr>
          <p:cNvPr id="588" name="Google Shape;588;p12"/>
          <p:cNvSpPr/>
          <p:nvPr/>
        </p:nvSpPr>
        <p:spPr>
          <a:xfrm>
            <a:off x="6444208" y="3056917"/>
            <a:ext cx="924495" cy="612843"/>
          </a:xfrm>
          <a:prstGeom prst="ellipse">
            <a:avLst/>
          </a:prstGeom>
          <a:solidFill>
            <a:srgbClr val="4B92FF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да</a:t>
            </a:r>
            <a:endParaRPr/>
          </a:p>
        </p:txBody>
      </p:sp>
      <p:sp>
        <p:nvSpPr>
          <p:cNvPr id="589" name="Google Shape;589;p12"/>
          <p:cNvSpPr/>
          <p:nvPr/>
        </p:nvSpPr>
        <p:spPr>
          <a:xfrm>
            <a:off x="4506554" y="1932347"/>
            <a:ext cx="614030" cy="31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B9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cture background" id="590" name="Google Shape;59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591" y="3168105"/>
            <a:ext cx="1618272" cy="1362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9177" y="4567258"/>
            <a:ext cx="1211783" cy="477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background" id="592" name="Google Shape;59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8279" y="4646604"/>
            <a:ext cx="516785" cy="51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07704" y="4538432"/>
            <a:ext cx="1111356" cy="50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38285" y="4611167"/>
            <a:ext cx="1211783" cy="390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3"/>
          <p:cNvSpPr txBox="1"/>
          <p:nvPr>
            <p:ph type="title"/>
          </p:nvPr>
        </p:nvSpPr>
        <p:spPr>
          <a:xfrm>
            <a:off x="549550" y="421053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chemeClr val="accent6"/>
                </a:solidFill>
                <a:highlight>
                  <a:srgbClr val="000000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Манифест</a:t>
            </a:r>
            <a:endParaRPr/>
          </a:p>
        </p:txBody>
      </p:sp>
      <p:pic>
        <p:nvPicPr>
          <p:cNvPr descr="Изображение выглядит как текст, снимок экрана, Шрифт, число&#10;&#10;Содержимое, созданное искусственным интеллектом, может быть неверным." id="600" name="Google Shape;60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4053" y="421052"/>
            <a:ext cx="3986180" cy="477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334" y="1275606"/>
            <a:ext cx="2290156" cy="287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4"/>
          <p:cNvSpPr txBox="1"/>
          <p:nvPr/>
        </p:nvSpPr>
        <p:spPr>
          <a:xfrm>
            <a:off x="445928" y="3452730"/>
            <a:ext cx="324036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highlight>
                  <a:srgbClr val="4B92FF"/>
                </a:highlight>
                <a:latin typeface="Unbounded Medium"/>
                <a:ea typeface="Unbounded Medium"/>
                <a:cs typeface="Unbounded Medium"/>
                <a:sym typeface="Unbounded Medium"/>
              </a:rPr>
              <a:t>Denis Strukov, Ph.D.,</a:t>
            </a:r>
            <a:endParaRPr b="0" i="0" sz="1500" u="none" cap="none" strike="noStrike">
              <a:solidFill>
                <a:schemeClr val="lt1"/>
              </a:solidFill>
              <a:highlight>
                <a:srgbClr val="4B92FF"/>
              </a:highlight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500" u="none" cap="none" strike="noStrike">
                <a:solidFill>
                  <a:srgbClr val="40404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+7 921-983-70-73</a:t>
            </a:r>
            <a:endParaRPr b="0" i="0" sz="1500" u="none" cap="none" strike="noStrike">
              <a:solidFill>
                <a:srgbClr val="40404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500" u="none" cap="none" strike="noStrike">
                <a:solidFill>
                  <a:srgbClr val="404040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strukov@geointellect.com </a:t>
            </a:r>
            <a:endParaRPr b="0" i="0" sz="1500" u="none" cap="none" strike="noStrike">
              <a:solidFill>
                <a:srgbClr val="404040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607" name="Google Shape;6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3856" y="4562255"/>
            <a:ext cx="755004" cy="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7930" y="1204641"/>
            <a:ext cx="1834485" cy="2293107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4"/>
          <p:cNvSpPr/>
          <p:nvPr/>
        </p:nvSpPr>
        <p:spPr>
          <a:xfrm>
            <a:off x="8168867" y="3180871"/>
            <a:ext cx="1602853" cy="1602853"/>
          </a:xfrm>
          <a:prstGeom prst="ellipse">
            <a:avLst/>
          </a:prstGeom>
          <a:solidFill>
            <a:srgbClr val="4B92FF">
              <a:alpha val="7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4"/>
          <p:cNvSpPr/>
          <p:nvPr/>
        </p:nvSpPr>
        <p:spPr>
          <a:xfrm>
            <a:off x="3113809" y="-279835"/>
            <a:ext cx="1078470" cy="1165666"/>
          </a:xfrm>
          <a:prstGeom prst="ellipse">
            <a:avLst/>
          </a:prstGeom>
          <a:solidFill>
            <a:srgbClr val="4B9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4"/>
          <p:cNvSpPr/>
          <p:nvPr/>
        </p:nvSpPr>
        <p:spPr>
          <a:xfrm>
            <a:off x="4192279" y="438180"/>
            <a:ext cx="377751" cy="379165"/>
          </a:xfrm>
          <a:prstGeom prst="ellipse">
            <a:avLst/>
          </a:prstGeom>
          <a:solidFill>
            <a:srgbClr val="4B9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Человеческое лицо, очки, одежда, Борода человека&#10;&#10;Автоматически созданное описание" id="612" name="Google Shape;612;p14"/>
          <p:cNvPicPr preferRelativeResize="0"/>
          <p:nvPr/>
        </p:nvPicPr>
        <p:blipFill rotWithShape="1">
          <a:blip r:embed="rId5">
            <a:alphaModFix/>
          </a:blip>
          <a:srcRect b="8432" l="18319" r="16820" t="10704"/>
          <a:stretch/>
        </p:blipFill>
        <p:spPr>
          <a:xfrm>
            <a:off x="553840" y="734668"/>
            <a:ext cx="2551458" cy="2498603"/>
          </a:xfrm>
          <a:prstGeom prst="ellipse">
            <a:avLst/>
          </a:prstGeom>
          <a:noFill/>
          <a:ln cap="rnd" cmpd="sng" w="63500">
            <a:solidFill>
              <a:srgbClr val="5796F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3" name="Google Shape;613;p14"/>
          <p:cNvSpPr txBox="1"/>
          <p:nvPr/>
        </p:nvSpPr>
        <p:spPr>
          <a:xfrm>
            <a:off x="405141" y="4393696"/>
            <a:ext cx="46085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900" u="none" cap="none" strike="noStrike">
                <a:solidFill>
                  <a:srgbClr val="404040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CEO «ГЕОИНТЕЛЛЕКТ»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900" u="none" cap="none" strike="noStrike">
                <a:solidFill>
                  <a:srgbClr val="404040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РУК-ЛЬ КОМИТЕТА «SMART CITY» РУССОФТ, Клуб технологического лидерства,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900" u="none" cap="none" strike="noStrike">
                <a:solidFill>
                  <a:srgbClr val="404040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Автор программ повышения квалификации по геоаналитике и геоинформационным системам ВШЭ, СПб ГЭТУ и др. </a:t>
            </a:r>
            <a:endParaRPr/>
          </a:p>
        </p:txBody>
      </p:sp>
      <p:pic>
        <p:nvPicPr>
          <p:cNvPr id="614" name="Google Shape;61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36970" y="1263414"/>
            <a:ext cx="1849426" cy="1874216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14"/>
          <p:cNvSpPr txBox="1"/>
          <p:nvPr/>
        </p:nvSpPr>
        <p:spPr>
          <a:xfrm>
            <a:off x="4436970" y="3060147"/>
            <a:ext cx="59811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Strukovdenis.ru</a:t>
            </a:r>
            <a:endParaRPr b="0" i="0" sz="140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72072" y="4607303"/>
            <a:ext cx="1211783" cy="47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5"/>
          <p:cNvSpPr txBox="1"/>
          <p:nvPr/>
        </p:nvSpPr>
        <p:spPr>
          <a:xfrm>
            <a:off x="590452" y="987574"/>
            <a:ext cx="4687646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92FF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4B92FF"/>
                </a:solidFill>
                <a:latin typeface="Montserrat"/>
                <a:ea typeface="Montserrat"/>
                <a:cs typeface="Montserrat"/>
                <a:sym typeface="Montserrat"/>
              </a:rPr>
              <a:t>Благодарю:</a:t>
            </a:r>
            <a:endParaRPr/>
          </a:p>
        </p:txBody>
      </p:sp>
      <p:sp>
        <p:nvSpPr>
          <p:cNvPr id="622" name="Google Shape;622;p15"/>
          <p:cNvSpPr txBox="1"/>
          <p:nvPr/>
        </p:nvSpPr>
        <p:spPr>
          <a:xfrm>
            <a:off x="586963" y="2226675"/>
            <a:ext cx="223224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Всех, кто любопытен,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Всех , кто пришел по приглашениям,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Всех, кто соучастен!</a:t>
            </a:r>
            <a:endParaRPr/>
          </a:p>
        </p:txBody>
      </p:sp>
      <p:pic>
        <p:nvPicPr>
          <p:cNvPr id="623" name="Google Shape;62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66951" y="797422"/>
            <a:ext cx="1595612" cy="2004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Цвет электрик, Цвет Majorelle blue, синий, Кобальтовая синь&#10;&#10;Содержимое, созданное искусственным интеллектом, может быть неверным." id="624" name="Google Shape;62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0503" y="2935406"/>
            <a:ext cx="1578784" cy="2004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, снимок экрана, Прямоугольник, шаблон&#10;&#10;Содержимое, созданное искусственным интеллектом, может быть неверным." id="625" name="Google Shape;62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2280" y="2935406"/>
            <a:ext cx="1575155" cy="2004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, Цвет электрик, Цвет Majorelle blue, снимок экрана&#10;&#10;Содержимое, созданное искусственным интеллектом, может быть неверным." id="626" name="Google Shape;62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66533" y="771550"/>
            <a:ext cx="1644390" cy="2056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"/>
          <p:cNvSpPr/>
          <p:nvPr/>
        </p:nvSpPr>
        <p:spPr>
          <a:xfrm>
            <a:off x="275734" y="1317816"/>
            <a:ext cx="3888557" cy="2965540"/>
          </a:xfrm>
          <a:prstGeom prst="ellipse">
            <a:avLst/>
          </a:prstGeom>
          <a:solidFill>
            <a:schemeClr val="accent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РЕГИОН</a:t>
            </a:r>
            <a:endParaRPr/>
          </a:p>
        </p:txBody>
      </p:sp>
      <p:sp>
        <p:nvSpPr>
          <p:cNvPr id="465" name="Google Shape;465;p2"/>
          <p:cNvSpPr/>
          <p:nvPr/>
        </p:nvSpPr>
        <p:spPr>
          <a:xfrm>
            <a:off x="1523967" y="2137276"/>
            <a:ext cx="2587658" cy="1580588"/>
          </a:xfrm>
          <a:prstGeom prst="ellipse">
            <a:avLst/>
          </a:prstGeom>
          <a:solidFill>
            <a:schemeClr val="accent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6" name="Google Shape;466;p2"/>
          <p:cNvSpPr/>
          <p:nvPr/>
        </p:nvSpPr>
        <p:spPr>
          <a:xfrm>
            <a:off x="2998877" y="2424095"/>
            <a:ext cx="1210166" cy="1051010"/>
          </a:xfrm>
          <a:prstGeom prst="ellipse">
            <a:avLst/>
          </a:prstGeom>
          <a:solidFill>
            <a:schemeClr val="accent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квартал</a:t>
            </a:r>
            <a:endParaRPr/>
          </a:p>
        </p:txBody>
      </p:sp>
      <p:sp>
        <p:nvSpPr>
          <p:cNvPr id="467" name="Google Shape;467;p2"/>
          <p:cNvSpPr txBox="1"/>
          <p:nvPr>
            <p:ph idx="1" type="subTitle"/>
          </p:nvPr>
        </p:nvSpPr>
        <p:spPr>
          <a:xfrm>
            <a:off x="-220710" y="1509431"/>
            <a:ext cx="43143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>
                <a:solidFill>
                  <a:schemeClr val="lt1"/>
                </a:solidFill>
              </a:rPr>
              <a:t>регион</a:t>
            </a:r>
            <a:endParaRPr/>
          </a:p>
        </p:txBody>
      </p:sp>
      <p:sp>
        <p:nvSpPr>
          <p:cNvPr id="468" name="Google Shape;468;p2"/>
          <p:cNvSpPr txBox="1"/>
          <p:nvPr/>
        </p:nvSpPr>
        <p:spPr>
          <a:xfrm>
            <a:off x="62863" y="2843776"/>
            <a:ext cx="43143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муниципалитет</a:t>
            </a:r>
            <a:endParaRPr/>
          </a:p>
        </p:txBody>
      </p:sp>
      <p:sp>
        <p:nvSpPr>
          <p:cNvPr id="469" name="Google Shape;469;p2"/>
          <p:cNvSpPr/>
          <p:nvPr/>
        </p:nvSpPr>
        <p:spPr>
          <a:xfrm>
            <a:off x="3806355" y="2266949"/>
            <a:ext cx="883992" cy="660621"/>
          </a:xfrm>
          <a:prstGeom prst="ellipse">
            <a:avLst/>
          </a:prstGeom>
          <a:solidFill>
            <a:schemeClr val="accent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двор</a:t>
            </a:r>
            <a:endParaRPr/>
          </a:p>
        </p:txBody>
      </p:sp>
      <p:sp>
        <p:nvSpPr>
          <p:cNvPr id="470" name="Google Shape;470;p2"/>
          <p:cNvSpPr/>
          <p:nvPr/>
        </p:nvSpPr>
        <p:spPr>
          <a:xfrm>
            <a:off x="4377163" y="1993809"/>
            <a:ext cx="674581" cy="577941"/>
          </a:xfrm>
          <a:prstGeom prst="ellipse">
            <a:avLst/>
          </a:prstGeom>
          <a:solidFill>
            <a:schemeClr val="accent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дом</a:t>
            </a:r>
            <a:endParaRPr/>
          </a:p>
        </p:txBody>
      </p:sp>
      <p:sp>
        <p:nvSpPr>
          <p:cNvPr id="471" name="Google Shape;471;p2"/>
          <p:cNvSpPr txBox="1"/>
          <p:nvPr/>
        </p:nvSpPr>
        <p:spPr>
          <a:xfrm>
            <a:off x="5184641" y="735817"/>
            <a:ext cx="4089987" cy="443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Интернет вещей</a:t>
            </a:r>
            <a:endParaRPr/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Большие данные</a:t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Видеоаналитика</a:t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Геоаналитика и ГИС</a:t>
            </a:r>
            <a:endParaRPr/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Аналитика BI</a:t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BIM, TIM</a:t>
            </a:r>
            <a:endParaRPr/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3D</a:t>
            </a:r>
            <a:endParaRPr/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Интеграторы</a:t>
            </a:r>
            <a:endParaRPr/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Ситуационные центры</a:t>
            </a:r>
            <a:endParaRPr/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Оборудование</a:t>
            </a:r>
            <a:endParaRPr/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Интеллектуальные транспортные системы</a:t>
            </a:r>
            <a:endParaRPr/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ИИ</a:t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Операционные системы</a:t>
            </a:r>
            <a:endParaRPr/>
          </a:p>
          <a:p>
            <a:pPr indent="-1508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ru-RU" sz="10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Разработчики веб-приложений</a:t>
            </a:r>
            <a:endParaRPr b="0" i="0" sz="10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cture background" id="472" name="Google Shape;47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2187"/>
            <a:ext cx="1988267" cy="130562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473" name="Google Shape;473;p2"/>
          <p:cNvSpPr/>
          <p:nvPr/>
        </p:nvSpPr>
        <p:spPr>
          <a:xfrm>
            <a:off x="4714453" y="1942791"/>
            <a:ext cx="475697" cy="273140"/>
          </a:xfrm>
          <a:prstGeom prst="ellipse">
            <a:avLst/>
          </a:prstGeom>
          <a:solidFill>
            <a:schemeClr val="accent3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675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кв</a:t>
            </a:r>
            <a:endParaRPr/>
          </a:p>
        </p:txBody>
      </p:sp>
      <p:pic>
        <p:nvPicPr>
          <p:cNvPr descr="Изображение выглядит как текст, снимок экрана, Прямоугольник, шаблон&#10;&#10;Содержимое, созданное искусственным интеллектом, может быть неверным." id="474" name="Google Shape;47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3107" y="0"/>
            <a:ext cx="2070893" cy="2635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"/>
          <p:cNvSpPr txBox="1"/>
          <p:nvPr>
            <p:ph type="title"/>
          </p:nvPr>
        </p:nvSpPr>
        <p:spPr>
          <a:xfrm>
            <a:off x="539552" y="-92546"/>
            <a:ext cx="340385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accent6"/>
                </a:solidFill>
              </a:rPr>
              <a:t>Карта рынка</a:t>
            </a:r>
            <a:endParaRPr/>
          </a:p>
        </p:txBody>
      </p:sp>
      <p:sp>
        <p:nvSpPr>
          <p:cNvPr id="480" name="Google Shape;480;p3"/>
          <p:cNvSpPr txBox="1"/>
          <p:nvPr/>
        </p:nvSpPr>
        <p:spPr>
          <a:xfrm>
            <a:off x="392724" y="1026143"/>
            <a:ext cx="235192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40+ компаний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150+ кейсов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Регионы РФ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Страны СНГ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3C91D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BRICS</a:t>
            </a:r>
            <a:endParaRPr b="0" i="0" sz="1800" u="none" cap="none" strike="noStrike">
              <a:solidFill>
                <a:srgbClr val="3C91DE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descr="Изображение выглядит как текст&#10;&#10;Содержимое, созданное искусственным интеллектом, может быть неверным." id="481" name="Google Shape;48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0789" y="0"/>
            <a:ext cx="6243212" cy="4371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Цвет электрик, Цвет Majorelle blue, синий, Кобальтовая синь&#10;&#10;Содержимое, созданное искусственным интеллектом, может быть неверным." id="482" name="Google Shape;48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213" y="2805795"/>
            <a:ext cx="1841000" cy="2337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69" y="109640"/>
            <a:ext cx="9121631" cy="503386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"/>
          <p:cNvSpPr txBox="1"/>
          <p:nvPr>
            <p:ph idx="1" type="subTitle"/>
          </p:nvPr>
        </p:nvSpPr>
        <p:spPr>
          <a:xfrm>
            <a:off x="859596" y="2085311"/>
            <a:ext cx="7301909" cy="16609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</a:pPr>
            <a:r>
              <a:rPr b="1" lang="ru-RU" sz="2250">
                <a:solidFill>
                  <a:schemeClr val="lt1"/>
                </a:solidFill>
                <a:highlight>
                  <a:srgbClr val="C0C0C0"/>
                </a:highlight>
                <a:latin typeface="Montserrat"/>
                <a:ea typeface="Montserrat"/>
                <a:cs typeface="Montserrat"/>
                <a:sym typeface="Montserrat"/>
              </a:rPr>
              <a:t>«Цифровые двойники, сервисы, системы управления городским хозяйством, мат.модели, ИИ, тепловые карты геоаналитики </a:t>
            </a:r>
            <a:r>
              <a:rPr b="1" lang="ru-RU" sz="2250">
                <a:solidFill>
                  <a:schemeClr val="lt1"/>
                </a:solidFill>
                <a:highlight>
                  <a:srgbClr val="4B92FF"/>
                </a:highlight>
                <a:latin typeface="Montserrat"/>
                <a:ea typeface="Montserrat"/>
                <a:cs typeface="Montserrat"/>
                <a:sym typeface="Montserrat"/>
              </a:rPr>
              <a:t>– все они ведут к одной цели -  формированию накопленного счастья у граждан – жителей городов»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</a:pPr>
            <a:r>
              <a:t/>
            </a:r>
            <a:endParaRPr b="1" sz="2250">
              <a:solidFill>
                <a:schemeClr val="lt1"/>
              </a:solidFill>
              <a:highlight>
                <a:srgbClr val="4B92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</a:pPr>
            <a:r>
              <a:t/>
            </a:r>
            <a:endParaRPr b="1" sz="2250">
              <a:solidFill>
                <a:schemeClr val="lt1"/>
              </a:solidFill>
              <a:highlight>
                <a:srgbClr val="4B92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4"/>
          <p:cNvSpPr txBox="1"/>
          <p:nvPr/>
        </p:nvSpPr>
        <p:spPr>
          <a:xfrm>
            <a:off x="-1692696" y="-30610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600"/>
              <a:buFont typeface="Arial"/>
              <a:buNone/>
            </a:pPr>
            <a:r>
              <a:rPr b="1" i="0" lang="ru-RU" sz="2600" u="none" cap="none" strike="noStrike">
                <a:solidFill>
                  <a:srgbClr val="0070C0"/>
                </a:solidFill>
                <a:highlight>
                  <a:srgbClr val="000000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ЛЮДИ - ЦЕННОСТЬ</a:t>
            </a:r>
            <a:endParaRPr/>
          </a:p>
        </p:txBody>
      </p:sp>
    </p:spTree>
  </p:cSld>
  <p:clrMapOvr>
    <a:masterClrMapping/>
  </p:clrMapOvr>
  <p:transition spd="slow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"/>
          <p:cNvSpPr txBox="1"/>
          <p:nvPr>
            <p:ph idx="4294967295" type="title"/>
          </p:nvPr>
        </p:nvSpPr>
        <p:spPr>
          <a:xfrm>
            <a:off x="179512" y="1124576"/>
            <a:ext cx="3600400" cy="2255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alibri"/>
              <a:buNone/>
            </a:pPr>
            <a:r>
              <a:rPr lang="ru-RU" sz="2000">
                <a:solidFill>
                  <a:srgbClr val="262626"/>
                </a:solidFill>
              </a:rPr>
              <a:t> –</a:t>
            </a:r>
            <a:r>
              <a:rPr lang="ru-RU" sz="2000" u="sng">
                <a:solidFill>
                  <a:srgbClr val="26262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состояние</a:t>
            </a:r>
            <a:r>
              <a:rPr lang="ru-RU" sz="2000">
                <a:solidFill>
                  <a:srgbClr val="262626"/>
                </a:solidFill>
              </a:rPr>
              <a:t>, которое соответствует наибольшей внутренней </a:t>
            </a:r>
            <a:r>
              <a:rPr lang="ru-RU" sz="2000" u="sng">
                <a:solidFill>
                  <a:srgbClr val="26262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удовлетворённости</a:t>
            </a:r>
            <a:r>
              <a:rPr lang="ru-RU" sz="2000">
                <a:solidFill>
                  <a:srgbClr val="262626"/>
                </a:solidFill>
              </a:rPr>
              <a:t> </a:t>
            </a:r>
            <a:br>
              <a:rPr lang="ru-RU" sz="2000">
                <a:solidFill>
                  <a:srgbClr val="262626"/>
                </a:solidFill>
              </a:rPr>
            </a:br>
            <a:r>
              <a:rPr lang="ru-RU" sz="2000">
                <a:solidFill>
                  <a:srgbClr val="262626"/>
                </a:solidFill>
              </a:rPr>
              <a:t>условиями своего </a:t>
            </a:r>
            <a:r>
              <a:rPr lang="ru-RU" sz="2000" u="sng">
                <a:solidFill>
                  <a:srgbClr val="26262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бытия</a:t>
            </a:r>
            <a:r>
              <a:rPr lang="ru-RU" sz="2000">
                <a:solidFill>
                  <a:srgbClr val="262626"/>
                </a:solidFill>
              </a:rPr>
              <a:t>, полноте и осмысленности </a:t>
            </a:r>
            <a:r>
              <a:rPr lang="ru-RU" sz="2000" u="sng">
                <a:solidFill>
                  <a:srgbClr val="262626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жизни</a:t>
            </a:r>
            <a:r>
              <a:rPr lang="ru-RU" sz="2000">
                <a:solidFill>
                  <a:srgbClr val="262626"/>
                </a:solidFill>
              </a:rPr>
              <a:t>, осуществлению своего призвания, </a:t>
            </a:r>
            <a:r>
              <a:rPr lang="ru-RU" sz="2000" u="sng">
                <a:solidFill>
                  <a:srgbClr val="262626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самореализации</a:t>
            </a:r>
            <a:endParaRPr sz="2000">
              <a:solidFill>
                <a:srgbClr val="262626"/>
              </a:solidFill>
            </a:endParaRPr>
          </a:p>
        </p:txBody>
      </p:sp>
      <p:sp>
        <p:nvSpPr>
          <p:cNvPr id="495" name="Google Shape;495;p5"/>
          <p:cNvSpPr txBox="1"/>
          <p:nvPr/>
        </p:nvSpPr>
        <p:spPr>
          <a:xfrm>
            <a:off x="263706" y="397210"/>
            <a:ext cx="6738300" cy="6152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600"/>
              <a:buFont typeface="Arial"/>
              <a:buNone/>
            </a:pPr>
            <a:r>
              <a:rPr b="1" i="0" lang="ru-RU" sz="2600" u="none" cap="none" strike="noStrike">
                <a:solidFill>
                  <a:srgbClr val="0070C0"/>
                </a:solidFill>
                <a:highlight>
                  <a:srgbClr val="000000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Что такое счастье?</a:t>
            </a:r>
            <a:endParaRPr/>
          </a:p>
        </p:txBody>
      </p:sp>
      <p:sp>
        <p:nvSpPr>
          <p:cNvPr id="496" name="Google Shape;496;p5"/>
          <p:cNvSpPr/>
          <p:nvPr/>
        </p:nvSpPr>
        <p:spPr>
          <a:xfrm>
            <a:off x="565159" y="4447144"/>
            <a:ext cx="2271713" cy="524220"/>
          </a:xfrm>
          <a:prstGeom prst="roundRect">
            <a:avLst>
              <a:gd fmla="val 50000" name="adj"/>
            </a:avLst>
          </a:prstGeom>
          <a:solidFill>
            <a:srgbClr val="4B9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5"/>
          <p:cNvSpPr txBox="1"/>
          <p:nvPr/>
        </p:nvSpPr>
        <p:spPr>
          <a:xfrm>
            <a:off x="988330" y="4521985"/>
            <a:ext cx="1449436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Мгновенное</a:t>
            </a:r>
            <a:endParaRPr/>
          </a:p>
        </p:txBody>
      </p:sp>
      <p:sp>
        <p:nvSpPr>
          <p:cNvPr id="498" name="Google Shape;498;p5"/>
          <p:cNvSpPr/>
          <p:nvPr/>
        </p:nvSpPr>
        <p:spPr>
          <a:xfrm>
            <a:off x="565159" y="3723878"/>
            <a:ext cx="2271713" cy="524220"/>
          </a:xfrm>
          <a:prstGeom prst="roundRect">
            <a:avLst>
              <a:gd fmla="val 50000" name="adj"/>
            </a:avLst>
          </a:prstGeom>
          <a:solidFill>
            <a:srgbClr val="4B92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5"/>
          <p:cNvSpPr txBox="1"/>
          <p:nvPr/>
        </p:nvSpPr>
        <p:spPr>
          <a:xfrm>
            <a:off x="897126" y="3810260"/>
            <a:ext cx="1580322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Накопленное</a:t>
            </a:r>
            <a:endParaRPr/>
          </a:p>
        </p:txBody>
      </p:sp>
      <p:pic>
        <p:nvPicPr>
          <p:cNvPr descr="Изображение выглядит как текст, Цвет электрик, Цвет Majorelle blue, снимок экрана&#10;&#10;Содержимое, созданное искусственным интеллектом, может быть неверным." id="500" name="Google Shape;50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78264" y="3089482"/>
            <a:ext cx="1669496" cy="208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"/>
          <p:cNvPicPr preferRelativeResize="0"/>
          <p:nvPr/>
        </p:nvPicPr>
        <p:blipFill rotWithShape="1">
          <a:blip r:embed="rId9">
            <a:alphaModFix/>
          </a:blip>
          <a:srcRect b="0" l="29950" r="0" t="18568"/>
          <a:stretch/>
        </p:blipFill>
        <p:spPr>
          <a:xfrm>
            <a:off x="3914592" y="668028"/>
            <a:ext cx="3528392" cy="2274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5"/>
          <p:cNvGrpSpPr/>
          <p:nvPr/>
        </p:nvGrpSpPr>
        <p:grpSpPr>
          <a:xfrm>
            <a:off x="3914592" y="2960165"/>
            <a:ext cx="3744416" cy="1909426"/>
            <a:chOff x="3914592" y="2960165"/>
            <a:chExt cx="3744416" cy="1909426"/>
          </a:xfrm>
        </p:grpSpPr>
        <p:sp>
          <p:nvSpPr>
            <p:cNvPr id="503" name="Google Shape;503;p5"/>
            <p:cNvSpPr txBox="1"/>
            <p:nvPr/>
          </p:nvSpPr>
          <p:spPr>
            <a:xfrm>
              <a:off x="3914592" y="4654147"/>
              <a:ext cx="3744416" cy="2154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Изображение выглядит как текст, снимок экрана, Шрифт, дизайн&#10;&#10;Содержимое, созданное искусственным интеллектом, может быть неверным." id="504" name="Google Shape;504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914592" y="2960165"/>
              <a:ext cx="3528392" cy="170019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"/>
          <p:cNvSpPr txBox="1"/>
          <p:nvPr>
            <p:ph idx="4294967295" type="title"/>
          </p:nvPr>
        </p:nvSpPr>
        <p:spPr>
          <a:xfrm>
            <a:off x="263706" y="950146"/>
            <a:ext cx="4687888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Montserrat ExtraBold"/>
              <a:buNone/>
            </a:pPr>
            <a:r>
              <a:rPr b="1" lang="ru-RU" sz="2000">
                <a:solidFill>
                  <a:srgbClr val="0070C0"/>
                </a:solidFill>
                <a:highlight>
                  <a:srgbClr val="000000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Образы счастья: </a:t>
            </a:r>
            <a:endParaRPr/>
          </a:p>
        </p:txBody>
      </p:sp>
      <p:sp>
        <p:nvSpPr>
          <p:cNvPr id="511" name="Google Shape;511;p6"/>
          <p:cNvSpPr txBox="1"/>
          <p:nvPr/>
        </p:nvSpPr>
        <p:spPr>
          <a:xfrm>
            <a:off x="585235" y="1692958"/>
            <a:ext cx="4376729" cy="2247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7175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5"/>
              <a:buFont typeface="Arial"/>
              <a:buChar char="•"/>
            </a:pPr>
            <a:r>
              <a:rPr b="0" i="0" lang="ru-RU" sz="17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образ </a:t>
            </a:r>
            <a:r>
              <a:rPr b="1" i="0" lang="ru-RU" sz="1725" u="none" cap="none" strike="noStrike">
                <a:solidFill>
                  <a:srgbClr val="2F5496"/>
                </a:solidFill>
                <a:latin typeface="Montserrat"/>
                <a:ea typeface="Montserrat"/>
                <a:cs typeface="Montserrat"/>
                <a:sym typeface="Montserrat"/>
              </a:rPr>
              <a:t>сопричастия</a:t>
            </a:r>
            <a:r>
              <a:rPr b="0" i="0" lang="ru-RU" sz="17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к чему-то хорошему и большому (соучастие)</a:t>
            </a:r>
            <a:endParaRPr/>
          </a:p>
          <a:p>
            <a:pPr indent="-257175" lvl="0" marL="3429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725"/>
              <a:buFont typeface="Arial"/>
              <a:buChar char="•"/>
            </a:pPr>
            <a:r>
              <a:rPr b="0" i="0" lang="ru-RU" sz="17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единение моего сознания с окружающим миром</a:t>
            </a:r>
            <a:endParaRPr/>
          </a:p>
          <a:p>
            <a:pPr indent="-257175" lvl="0" marL="3429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725"/>
              <a:buFont typeface="Arial"/>
              <a:buChar char="•"/>
            </a:pPr>
            <a:r>
              <a:rPr b="0" i="0" lang="ru-RU" sz="1725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владение частью этого хорошего и большого</a:t>
            </a:r>
            <a:endParaRPr/>
          </a:p>
        </p:txBody>
      </p:sp>
      <p:pic>
        <p:nvPicPr>
          <p:cNvPr descr="Picture background" id="512" name="Google Shape;51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2048" y="1447034"/>
            <a:ext cx="3900366" cy="258399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</p:spPr>
      </p:pic>
      <p:grpSp>
        <p:nvGrpSpPr>
          <p:cNvPr id="513" name="Google Shape;513;p6"/>
          <p:cNvGrpSpPr/>
          <p:nvPr/>
        </p:nvGrpSpPr>
        <p:grpSpPr>
          <a:xfrm>
            <a:off x="263706" y="4165772"/>
            <a:ext cx="6320564" cy="951286"/>
            <a:chOff x="263706" y="4165772"/>
            <a:chExt cx="6320564" cy="951286"/>
          </a:xfrm>
        </p:grpSpPr>
        <p:pic>
          <p:nvPicPr>
            <p:cNvPr id="514" name="Google Shape;514;p6"/>
            <p:cNvPicPr preferRelativeResize="0"/>
            <p:nvPr/>
          </p:nvPicPr>
          <p:blipFill rotWithShape="1">
            <a:blip r:embed="rId4">
              <a:alphaModFix/>
            </a:blip>
            <a:srcRect b="3568" l="3344" r="54562" t="13339"/>
            <a:stretch/>
          </p:blipFill>
          <p:spPr>
            <a:xfrm>
              <a:off x="5652120" y="4165772"/>
              <a:ext cx="932150" cy="951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6"/>
            <p:cNvSpPr txBox="1"/>
            <p:nvPr/>
          </p:nvSpPr>
          <p:spPr>
            <a:xfrm>
              <a:off x="263706" y="4250409"/>
              <a:ext cx="56044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400" u="none" cap="none" strike="noStrike">
                  <a:solidFill>
                    <a:srgbClr val="FFFFFF"/>
                  </a:solidFill>
                  <a:highlight>
                    <a:srgbClr val="4B92FF"/>
                  </a:highlight>
                  <a:latin typeface="Montserrat"/>
                  <a:ea typeface="Montserrat"/>
                  <a:cs typeface="Montserrat"/>
                  <a:sym typeface="Montserrat"/>
                </a:rPr>
                <a:t>СЧАСТЬЕ – «ХОРОШИЙ УДЕЛ»</a:t>
              </a:r>
              <a:endParaRPr/>
            </a:p>
          </p:txBody>
        </p:sp>
      </p:grpSp>
      <p:sp>
        <p:nvSpPr>
          <p:cNvPr id="516" name="Google Shape;516;p6"/>
          <p:cNvSpPr txBox="1"/>
          <p:nvPr/>
        </p:nvSpPr>
        <p:spPr>
          <a:xfrm>
            <a:off x="263706" y="397210"/>
            <a:ext cx="6738300" cy="6152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600"/>
              <a:buFont typeface="Arial"/>
              <a:buNone/>
            </a:pPr>
            <a:r>
              <a:rPr b="1" i="0" lang="ru-RU" sz="2600" u="none" cap="none" strike="noStrike">
                <a:solidFill>
                  <a:srgbClr val="0070C0"/>
                </a:solidFill>
                <a:highlight>
                  <a:srgbClr val="000000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Что такое счастье?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"/>
          <p:cNvSpPr txBox="1"/>
          <p:nvPr>
            <p:ph type="title"/>
          </p:nvPr>
        </p:nvSpPr>
        <p:spPr>
          <a:xfrm>
            <a:off x="1002178" y="503349"/>
            <a:ext cx="463934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BAC5E1"/>
                </a:solidFill>
              </a:rPr>
              <a:t>Счастье это большой труд!</a:t>
            </a:r>
            <a:endParaRPr/>
          </a:p>
        </p:txBody>
      </p:sp>
      <p:pic>
        <p:nvPicPr>
          <p:cNvPr descr="Доставщик Счастья" id="523" name="Google Shape;52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3996" y="1605304"/>
            <a:ext cx="2566647" cy="2566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частье — это большой труд" id="524" name="Google Shape;52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0643" y="1650010"/>
            <a:ext cx="4396823" cy="2477234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"/>
          <p:cNvSpPr txBox="1"/>
          <p:nvPr/>
        </p:nvSpPr>
        <p:spPr>
          <a:xfrm>
            <a:off x="349035" y="4800600"/>
            <a:ext cx="853150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-RU" sz="900" u="none" cap="none" strike="noStrike">
                <a:solidFill>
                  <a:srgbClr val="BAC5E1"/>
                </a:solidFill>
                <a:latin typeface="Montserrat"/>
                <a:ea typeface="Montserrat"/>
                <a:cs typeface="Montserrat"/>
                <a:sym typeface="Montserrat"/>
              </a:rPr>
              <a:t>Японские ученые смоделировали белок миозина, который доставляет Эндорфин до коры головного мозга (слева) и микроскоп (справа)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B92FF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"/>
          <p:cNvSpPr txBox="1"/>
          <p:nvPr>
            <p:ph type="title"/>
          </p:nvPr>
        </p:nvSpPr>
        <p:spPr>
          <a:xfrm>
            <a:off x="662090" y="2150850"/>
            <a:ext cx="5688632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Montserrat ExtraBold"/>
              <a:buNone/>
            </a:pPr>
            <a:r>
              <a:rPr b="1" lang="ru-RU" sz="2600">
                <a:solidFill>
                  <a:srgbClr val="0070C0"/>
                </a:solidFill>
                <a:highlight>
                  <a:srgbClr val="000000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Умный город - - -&gt; Город счастливых жителей </a:t>
            </a:r>
            <a:r>
              <a:rPr b="1" lang="ru-RU" sz="3000">
                <a:latin typeface="Unbounded"/>
                <a:ea typeface="Unbounded"/>
                <a:cs typeface="Unbounded"/>
                <a:sym typeface="Unbounded"/>
              </a:rPr>
              <a:t>☺</a:t>
            </a:r>
            <a:endParaRPr b="1" sz="3000"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531" name="Google Shape;531;p8"/>
          <p:cNvSpPr txBox="1"/>
          <p:nvPr/>
        </p:nvSpPr>
        <p:spPr>
          <a:xfrm>
            <a:off x="628986" y="3075806"/>
            <a:ext cx="5688632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Новая концепция Умного города/региона/муниципалитета  - - - -&gt;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Национальные цели РФ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2" name="Google Shape;53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6136" y="1851670"/>
            <a:ext cx="1370005" cy="1939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9"/>
          <p:cNvSpPr txBox="1"/>
          <p:nvPr>
            <p:ph idx="4294967295" type="body"/>
          </p:nvPr>
        </p:nvSpPr>
        <p:spPr>
          <a:xfrm>
            <a:off x="3907218" y="1795959"/>
            <a:ext cx="1414463" cy="846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92FF"/>
              </a:buClr>
              <a:buSzPts val="1200"/>
              <a:buNone/>
            </a:pPr>
            <a:br>
              <a:rPr b="1" lang="ru-RU" sz="1200">
                <a:solidFill>
                  <a:srgbClr val="4B92FF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b="1" lang="ru-RU" sz="1200">
                <a:solidFill>
                  <a:srgbClr val="4B92FF"/>
                </a:solidFill>
                <a:latin typeface="Meiryo"/>
                <a:ea typeface="Meiryo"/>
                <a:cs typeface="Meiryo"/>
                <a:sym typeface="Meiryo"/>
              </a:rPr>
              <a:t>Успешный Бизнес</a:t>
            </a:r>
            <a:endParaRPr/>
          </a:p>
        </p:txBody>
      </p:sp>
      <p:sp>
        <p:nvSpPr>
          <p:cNvPr id="538" name="Google Shape;538;p9"/>
          <p:cNvSpPr txBox="1"/>
          <p:nvPr>
            <p:ph idx="4294967295" type="body"/>
          </p:nvPr>
        </p:nvSpPr>
        <p:spPr>
          <a:xfrm>
            <a:off x="5821427" y="1998133"/>
            <a:ext cx="1611312" cy="846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92FF"/>
              </a:buClr>
              <a:buSzPts val="1200"/>
              <a:buNone/>
            </a:pPr>
            <a:r>
              <a:rPr b="1" lang="ru-RU" sz="1200">
                <a:solidFill>
                  <a:srgbClr val="4B92FF"/>
                </a:solidFill>
                <a:latin typeface="Meiryo"/>
                <a:ea typeface="Meiryo"/>
                <a:cs typeface="Meiryo"/>
                <a:sym typeface="Meiryo"/>
              </a:rPr>
              <a:t>Счастливые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B92FF"/>
              </a:buClr>
              <a:buSzPts val="1200"/>
              <a:buNone/>
            </a:pPr>
            <a:r>
              <a:rPr b="1" lang="ru-RU" sz="1200">
                <a:solidFill>
                  <a:srgbClr val="4B92FF"/>
                </a:solidFill>
                <a:latin typeface="Meiryo"/>
                <a:ea typeface="Meiryo"/>
                <a:cs typeface="Meiryo"/>
                <a:sym typeface="Meiryo"/>
              </a:rPr>
              <a:t>Жители</a:t>
            </a:r>
            <a:endParaRPr/>
          </a:p>
        </p:txBody>
      </p:sp>
      <p:sp>
        <p:nvSpPr>
          <p:cNvPr id="539" name="Google Shape;539;p9"/>
          <p:cNvSpPr txBox="1"/>
          <p:nvPr>
            <p:ph idx="4294967295" type="body"/>
          </p:nvPr>
        </p:nvSpPr>
        <p:spPr>
          <a:xfrm>
            <a:off x="1802589" y="2055890"/>
            <a:ext cx="1733550" cy="846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92FF"/>
              </a:buClr>
              <a:buSzPts val="1200"/>
              <a:buNone/>
            </a:pPr>
            <a:r>
              <a:rPr b="1" lang="ru-RU" sz="1200">
                <a:solidFill>
                  <a:srgbClr val="4B92FF"/>
                </a:solidFill>
                <a:latin typeface="Meiryo"/>
                <a:ea typeface="Meiryo"/>
                <a:cs typeface="Meiryo"/>
                <a:sym typeface="Meiryo"/>
              </a:rPr>
              <a:t>Эффективный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B92FF"/>
              </a:buClr>
              <a:buSzPts val="1200"/>
              <a:buNone/>
            </a:pPr>
            <a:r>
              <a:rPr b="1" lang="ru-RU" sz="1200">
                <a:solidFill>
                  <a:srgbClr val="4B92FF"/>
                </a:solidFill>
                <a:latin typeface="Meiryo"/>
                <a:ea typeface="Meiryo"/>
                <a:cs typeface="Meiryo"/>
                <a:sym typeface="Meiryo"/>
              </a:rPr>
              <a:t>Сити-менеджмент</a:t>
            </a:r>
            <a:endParaRPr/>
          </a:p>
        </p:txBody>
      </p:sp>
      <p:sp>
        <p:nvSpPr>
          <p:cNvPr id="540" name="Google Shape;540;p9"/>
          <p:cNvSpPr txBox="1"/>
          <p:nvPr/>
        </p:nvSpPr>
        <p:spPr>
          <a:xfrm>
            <a:off x="348675" y="221368"/>
            <a:ext cx="4361157" cy="14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600" u="none" cap="none" strike="noStrike">
                <a:solidFill>
                  <a:schemeClr val="accent1"/>
                </a:solidFill>
                <a:highlight>
                  <a:srgbClr val="000000"/>
                </a:highlight>
                <a:latin typeface="Montserrat ExtraBold"/>
                <a:ea typeface="Montserrat ExtraBold"/>
                <a:cs typeface="Montserrat ExtraBold"/>
                <a:sym typeface="Montserrat ExtraBold"/>
              </a:rPr>
              <a:t>КТО ЖИВЕТ В УМНОМ ГОРОДЕ? И КАКИЕ ПОТРЕБНОСТИ У ЦА?</a:t>
            </a:r>
            <a:endParaRPr b="1" i="0" sz="2600" u="none" cap="none" strike="noStrike">
              <a:solidFill>
                <a:schemeClr val="accent1"/>
              </a:solidFill>
              <a:highlight>
                <a:srgbClr val="000000"/>
              </a:highlight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541" name="Google Shape;541;p9"/>
          <p:cNvGrpSpPr/>
          <p:nvPr/>
        </p:nvGrpSpPr>
        <p:grpSpPr>
          <a:xfrm>
            <a:off x="1475807" y="3012879"/>
            <a:ext cx="5789892" cy="1381036"/>
            <a:chOff x="1475807" y="3012879"/>
            <a:chExt cx="5789892" cy="1381036"/>
          </a:xfrm>
        </p:grpSpPr>
        <p:grpSp>
          <p:nvGrpSpPr>
            <p:cNvPr id="542" name="Google Shape;542;p9"/>
            <p:cNvGrpSpPr/>
            <p:nvPr/>
          </p:nvGrpSpPr>
          <p:grpSpPr>
            <a:xfrm>
              <a:off x="3648649" y="3602063"/>
              <a:ext cx="1770347" cy="791852"/>
              <a:chOff x="3822105" y="3918107"/>
              <a:chExt cx="1770347" cy="791852"/>
            </a:xfrm>
          </p:grpSpPr>
          <p:sp>
            <p:nvSpPr>
              <p:cNvPr id="543" name="Google Shape;543;p9"/>
              <p:cNvSpPr/>
              <p:nvPr/>
            </p:nvSpPr>
            <p:spPr>
              <a:xfrm>
                <a:off x="3822105" y="3918107"/>
                <a:ext cx="1770347" cy="445417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001F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900" u="none" cap="none" strike="noStrike">
                    <a:solidFill>
                      <a:srgbClr val="000000"/>
                    </a:solidFill>
                    <a:latin typeface="Meiryo"/>
                    <a:ea typeface="Meiryo"/>
                    <a:cs typeface="Meiryo"/>
                    <a:sym typeface="Meiryo"/>
                  </a:rPr>
                  <a:t>Поддержка предпринимателей</a:t>
                </a:r>
                <a:endParaRPr/>
              </a:p>
            </p:txBody>
          </p:sp>
          <p:sp>
            <p:nvSpPr>
              <p:cNvPr id="544" name="Google Shape;544;p9"/>
              <p:cNvSpPr/>
              <p:nvPr/>
            </p:nvSpPr>
            <p:spPr>
              <a:xfrm>
                <a:off x="3822105" y="4376394"/>
                <a:ext cx="1770347" cy="333565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001F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900" u="none" cap="none" strike="noStrike">
                    <a:solidFill>
                      <a:srgbClr val="000000"/>
                    </a:solidFill>
                    <a:latin typeface="Meiryo"/>
                    <a:ea typeface="Meiryo"/>
                    <a:cs typeface="Meiryo"/>
                    <a:sym typeface="Meiryo"/>
                  </a:rPr>
                  <a:t>Повышение доходов</a:t>
                </a:r>
                <a:endParaRPr/>
              </a:p>
            </p:txBody>
          </p:sp>
        </p:grpSp>
        <p:grpSp>
          <p:nvGrpSpPr>
            <p:cNvPr id="545" name="Google Shape;545;p9"/>
            <p:cNvGrpSpPr/>
            <p:nvPr/>
          </p:nvGrpSpPr>
          <p:grpSpPr>
            <a:xfrm>
              <a:off x="1475807" y="3012879"/>
              <a:ext cx="2106891" cy="1365107"/>
              <a:chOff x="1684809" y="3603849"/>
              <a:chExt cx="2106891" cy="1365107"/>
            </a:xfrm>
          </p:grpSpPr>
          <p:sp>
            <p:nvSpPr>
              <p:cNvPr id="546" name="Google Shape;546;p9"/>
              <p:cNvSpPr/>
              <p:nvPr/>
            </p:nvSpPr>
            <p:spPr>
              <a:xfrm>
                <a:off x="1684809" y="3603849"/>
                <a:ext cx="2106891" cy="333565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001F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900" u="none" cap="none" strike="noStrike">
                    <a:solidFill>
                      <a:srgbClr val="000000"/>
                    </a:solidFill>
                    <a:latin typeface="Meiryo"/>
                    <a:ea typeface="Meiryo"/>
                    <a:cs typeface="Meiryo"/>
                    <a:sym typeface="Meiryo"/>
                  </a:rPr>
                  <a:t>Сбор MAX данных</a:t>
                </a:r>
                <a:endParaRPr/>
              </a:p>
            </p:txBody>
          </p:sp>
          <p:sp>
            <p:nvSpPr>
              <p:cNvPr id="547" name="Google Shape;547;p9"/>
              <p:cNvSpPr/>
              <p:nvPr/>
            </p:nvSpPr>
            <p:spPr>
              <a:xfrm>
                <a:off x="1684809" y="4283185"/>
                <a:ext cx="2106891" cy="333564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001F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900" u="none" cap="none" strike="noStrike">
                    <a:solidFill>
                      <a:srgbClr val="000000"/>
                    </a:solidFill>
                    <a:latin typeface="Meiryo"/>
                    <a:ea typeface="Meiryo"/>
                    <a:cs typeface="Meiryo"/>
                    <a:sym typeface="Meiryo"/>
                  </a:rPr>
                  <a:t>Управление процессами</a:t>
                </a:r>
                <a:endParaRPr/>
              </a:p>
            </p:txBody>
          </p:sp>
          <p:sp>
            <p:nvSpPr>
              <p:cNvPr id="548" name="Google Shape;548;p9"/>
              <p:cNvSpPr/>
              <p:nvPr/>
            </p:nvSpPr>
            <p:spPr>
              <a:xfrm>
                <a:off x="1684809" y="4635392"/>
                <a:ext cx="2106891" cy="333564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001F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900" u="none" cap="none" strike="noStrike">
                    <a:solidFill>
                      <a:srgbClr val="000000"/>
                    </a:solidFill>
                    <a:latin typeface="Meiryo"/>
                    <a:ea typeface="Meiryo"/>
                    <a:cs typeface="Meiryo"/>
                    <a:sym typeface="Meiryo"/>
                  </a:rPr>
                  <a:t>Лояльность жителей</a:t>
                </a:r>
                <a:endParaRPr/>
              </a:p>
            </p:txBody>
          </p:sp>
          <p:sp>
            <p:nvSpPr>
              <p:cNvPr id="549" name="Google Shape;549;p9"/>
              <p:cNvSpPr/>
              <p:nvPr/>
            </p:nvSpPr>
            <p:spPr>
              <a:xfrm>
                <a:off x="1684809" y="3943517"/>
                <a:ext cx="2106891" cy="333565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001F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900" u="none" cap="none" strike="noStrike">
                    <a:solidFill>
                      <a:srgbClr val="000000"/>
                    </a:solidFill>
                    <a:latin typeface="Meiryo"/>
                    <a:ea typeface="Meiryo"/>
                    <a:cs typeface="Meiryo"/>
                    <a:sym typeface="Meiryo"/>
                  </a:rPr>
                  <a:t>Интерпретация</a:t>
                </a:r>
                <a:endParaRPr/>
              </a:p>
            </p:txBody>
          </p:sp>
        </p:grpSp>
        <p:grpSp>
          <p:nvGrpSpPr>
            <p:cNvPr id="550" name="Google Shape;550;p9"/>
            <p:cNvGrpSpPr/>
            <p:nvPr/>
          </p:nvGrpSpPr>
          <p:grpSpPr>
            <a:xfrm>
              <a:off x="5495352" y="3156646"/>
              <a:ext cx="1770347" cy="1237269"/>
              <a:chOff x="5622856" y="3603849"/>
              <a:chExt cx="1770347" cy="1347461"/>
            </a:xfrm>
          </p:grpSpPr>
          <p:sp>
            <p:nvSpPr>
              <p:cNvPr id="551" name="Google Shape;551;p9"/>
              <p:cNvSpPr/>
              <p:nvPr/>
            </p:nvSpPr>
            <p:spPr>
              <a:xfrm>
                <a:off x="5622856" y="3603849"/>
                <a:ext cx="1770347" cy="445417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001F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900" u="none" cap="none" strike="noStrike">
                    <a:solidFill>
                      <a:srgbClr val="000000"/>
                    </a:solidFill>
                    <a:latin typeface="Meiryo"/>
                    <a:ea typeface="Meiryo"/>
                    <a:cs typeface="Meiryo"/>
                    <a:sym typeface="Meiryo"/>
                  </a:rPr>
                  <a:t>Быстрый доступ к решениям от гос-ва</a:t>
                </a:r>
                <a:endParaRPr/>
              </a:p>
            </p:txBody>
          </p:sp>
          <p:sp>
            <p:nvSpPr>
              <p:cNvPr id="552" name="Google Shape;552;p9"/>
              <p:cNvSpPr/>
              <p:nvPr/>
            </p:nvSpPr>
            <p:spPr>
              <a:xfrm>
                <a:off x="5622856" y="4060476"/>
                <a:ext cx="1770347" cy="445417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001F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900" u="none" cap="none" strike="noStrike">
                    <a:solidFill>
                      <a:srgbClr val="000000"/>
                    </a:solidFill>
                    <a:latin typeface="Meiryo"/>
                    <a:ea typeface="Meiryo"/>
                    <a:cs typeface="Meiryo"/>
                    <a:sym typeface="Meiryo"/>
                  </a:rPr>
                  <a:t>Знание о том, что происходит в районе</a:t>
                </a:r>
                <a:endParaRPr/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5622856" y="4505893"/>
                <a:ext cx="1770347" cy="445417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001F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900" u="none" cap="none" strike="noStrike">
                    <a:solidFill>
                      <a:srgbClr val="000000"/>
                    </a:solidFill>
                    <a:latin typeface="Meiryo"/>
                    <a:ea typeface="Meiryo"/>
                    <a:cs typeface="Meiryo"/>
                    <a:sym typeface="Meiryo"/>
                  </a:rPr>
                  <a:t>Вовлеченность</a:t>
                </a:r>
                <a:endParaRPr/>
              </a:p>
            </p:txBody>
          </p:sp>
        </p:grpSp>
      </p:grpSp>
      <p:grpSp>
        <p:nvGrpSpPr>
          <p:cNvPr id="554" name="Google Shape;554;p9"/>
          <p:cNvGrpSpPr/>
          <p:nvPr/>
        </p:nvGrpSpPr>
        <p:grpSpPr>
          <a:xfrm>
            <a:off x="1683851" y="1542579"/>
            <a:ext cx="5834157" cy="1691140"/>
            <a:chOff x="2552214" y="1910966"/>
            <a:chExt cx="4454574" cy="1444634"/>
          </a:xfrm>
        </p:grpSpPr>
        <p:sp>
          <p:nvSpPr>
            <p:cNvPr id="555" name="Google Shape;555;p9"/>
            <p:cNvSpPr/>
            <p:nvPr/>
          </p:nvSpPr>
          <p:spPr>
            <a:xfrm rot="10800000">
              <a:off x="5501810" y="1910966"/>
              <a:ext cx="1444814" cy="721772"/>
            </a:xfrm>
            <a:custGeom>
              <a:rect b="b" l="l" r="r" t="t"/>
              <a:pathLst>
                <a:path extrusionOk="0" fill="none" h="22017" w="44066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solidFill>
              <a:srgbClr val="4B92FF"/>
            </a:solidFill>
            <a:ln cap="rnd" cmpd="sng" w="19050">
              <a:solidFill>
                <a:srgbClr val="4B92FF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556" name="Google Shape;556;p9"/>
            <p:cNvSpPr/>
            <p:nvPr/>
          </p:nvSpPr>
          <p:spPr>
            <a:xfrm rot="10800000">
              <a:off x="4057095" y="2632746"/>
              <a:ext cx="1444781" cy="722854"/>
            </a:xfrm>
            <a:custGeom>
              <a:rect b="b" l="l" r="r" t="t"/>
              <a:pathLst>
                <a:path extrusionOk="0" fill="none" h="22050" w="44065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solidFill>
              <a:srgbClr val="4B92FF"/>
            </a:solidFill>
            <a:ln cap="rnd" cmpd="sng" w="19050">
              <a:solidFill>
                <a:srgbClr val="4B92FF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557" name="Google Shape;557;p9"/>
            <p:cNvSpPr/>
            <p:nvPr/>
          </p:nvSpPr>
          <p:spPr>
            <a:xfrm rot="10800000">
              <a:off x="2612347" y="1910966"/>
              <a:ext cx="1444814" cy="721772"/>
            </a:xfrm>
            <a:custGeom>
              <a:rect b="b" l="l" r="r" t="t"/>
              <a:pathLst>
                <a:path extrusionOk="0" fill="none" h="22017" w="44066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solidFill>
              <a:srgbClr val="4B92FF"/>
            </a:solidFill>
            <a:ln cap="rnd" cmpd="sng" w="19050">
              <a:solidFill>
                <a:srgbClr val="4B92FF"/>
              </a:solidFill>
              <a:prstDash val="solid"/>
              <a:miter lim="33357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558" name="Google Shape;558;p9"/>
            <p:cNvSpPr/>
            <p:nvPr/>
          </p:nvSpPr>
          <p:spPr>
            <a:xfrm rot="10800000">
              <a:off x="5441710" y="2568074"/>
              <a:ext cx="120330" cy="120345"/>
            </a:xfrm>
            <a:custGeom>
              <a:rect b="b" l="l" r="r" t="t"/>
              <a:pathLst>
                <a:path extrusionOk="0" h="3671" w="367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4B92FF"/>
            </a:solidFill>
            <a:ln cap="flat" cmpd="sng" w="9525">
              <a:solidFill>
                <a:srgbClr val="4B9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559" name="Google Shape;559;p9"/>
            <p:cNvSpPr/>
            <p:nvPr/>
          </p:nvSpPr>
          <p:spPr>
            <a:xfrm rot="10800000">
              <a:off x="3996962" y="2568074"/>
              <a:ext cx="120330" cy="120345"/>
            </a:xfrm>
            <a:custGeom>
              <a:rect b="b" l="l" r="r" t="t"/>
              <a:pathLst>
                <a:path extrusionOk="0" h="3671" w="367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4B92FF"/>
            </a:solidFill>
            <a:ln cap="flat" cmpd="sng" w="9525">
              <a:solidFill>
                <a:srgbClr val="4B9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560" name="Google Shape;560;p9"/>
            <p:cNvSpPr/>
            <p:nvPr/>
          </p:nvSpPr>
          <p:spPr>
            <a:xfrm rot="10800000">
              <a:off x="2552214" y="2568074"/>
              <a:ext cx="120330" cy="120345"/>
            </a:xfrm>
            <a:custGeom>
              <a:rect b="b" l="l" r="r" t="t"/>
              <a:pathLst>
                <a:path extrusionOk="0" h="3671" w="367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4B92FF"/>
            </a:solidFill>
            <a:ln cap="flat" cmpd="sng" w="9525">
              <a:solidFill>
                <a:srgbClr val="4B9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  <p:sp>
          <p:nvSpPr>
            <p:cNvPr id="561" name="Google Shape;561;p9"/>
            <p:cNvSpPr/>
            <p:nvPr/>
          </p:nvSpPr>
          <p:spPr>
            <a:xfrm rot="10800000">
              <a:off x="6886425" y="2568074"/>
              <a:ext cx="120363" cy="120345"/>
            </a:xfrm>
            <a:custGeom>
              <a:rect b="b" l="l" r="r" t="t"/>
              <a:pathLst>
                <a:path extrusionOk="0" h="3671" w="3671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4B92FF"/>
            </a:solidFill>
            <a:ln cap="flat" cmpd="sng" w="9525">
              <a:solidFill>
                <a:srgbClr val="4B92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Retato Slideshow by Slidesgo">
  <a:themeElements>
    <a:clrScheme name="Другая 7">
      <a:dk1>
        <a:srgbClr val="000000"/>
      </a:dk1>
      <a:lt1>
        <a:srgbClr val="FFFFFF"/>
      </a:lt1>
      <a:dk2>
        <a:srgbClr val="242852"/>
      </a:dk2>
      <a:lt2>
        <a:srgbClr val="40BAD2"/>
      </a:lt2>
      <a:accent1>
        <a:srgbClr val="1E997C"/>
      </a:accent1>
      <a:accent2>
        <a:srgbClr val="0784BA"/>
      </a:accent2>
      <a:accent3>
        <a:srgbClr val="3C91DE"/>
      </a:accent3>
      <a:accent4>
        <a:srgbClr val="7F8FA9"/>
      </a:accent4>
      <a:accent5>
        <a:srgbClr val="DAE0EF"/>
      </a:accent5>
      <a:accent6>
        <a:srgbClr val="0E57C4"/>
      </a:accent6>
      <a:hlink>
        <a:srgbClr val="595959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Retato Slideshow by Slidesgo">
  <a:themeElements>
    <a:clrScheme name="Другая 15">
      <a:dk1>
        <a:srgbClr val="000000"/>
      </a:dk1>
      <a:lt1>
        <a:srgbClr val="FFFFFF"/>
      </a:lt1>
      <a:dk2>
        <a:srgbClr val="242852"/>
      </a:dk2>
      <a:lt2>
        <a:srgbClr val="3C91DE"/>
      </a:lt2>
      <a:accent1>
        <a:srgbClr val="1E997C"/>
      </a:accent1>
      <a:accent2>
        <a:srgbClr val="0784BA"/>
      </a:accent2>
      <a:accent3>
        <a:srgbClr val="3C91DE"/>
      </a:accent3>
      <a:accent4>
        <a:srgbClr val="7F8FA9"/>
      </a:accent4>
      <a:accent5>
        <a:srgbClr val="DAE0EF"/>
      </a:accent5>
      <a:accent6>
        <a:srgbClr val="0E57C4"/>
      </a:accent6>
      <a:hlink>
        <a:srgbClr val="595959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_Retato Slideshow by Slidesgo">
  <a:themeElements>
    <a:clrScheme name="Другая 15">
      <a:dk1>
        <a:srgbClr val="000000"/>
      </a:dk1>
      <a:lt1>
        <a:srgbClr val="FFFFFF"/>
      </a:lt1>
      <a:dk2>
        <a:srgbClr val="242852"/>
      </a:dk2>
      <a:lt2>
        <a:srgbClr val="3C91DE"/>
      </a:lt2>
      <a:accent1>
        <a:srgbClr val="1E997C"/>
      </a:accent1>
      <a:accent2>
        <a:srgbClr val="0784BA"/>
      </a:accent2>
      <a:accent3>
        <a:srgbClr val="3C91DE"/>
      </a:accent3>
      <a:accent4>
        <a:srgbClr val="7F8FA9"/>
      </a:accent4>
      <a:accent5>
        <a:srgbClr val="DAE0EF"/>
      </a:accent5>
      <a:accent6>
        <a:srgbClr val="0E57C4"/>
      </a:accent6>
      <a:hlink>
        <a:srgbClr val="595959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2019-07-30T18:21:46Z</dcterms:created>
  <dc:creator>Геоинтеллект ЦПИ</dc:creator>
</cp:coreProperties>
</file>